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18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199B0C-4B77-43AF-BDD5-759E7D6D230A}" v="299" dt="2019-12-26T18:23:07.364"/>
    <p1510:client id="{E833692E-E429-4266-9B72-C10B1D34A038}" v="272" dt="2019-12-25T14:57:25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4730" autoAdjust="0"/>
    <p:restoredTop sz="98325" autoAdjust="0"/>
  </p:normalViewPr>
  <p:slideViewPr>
    <p:cSldViewPr>
      <p:cViewPr>
        <p:scale>
          <a:sx n="83" d="100"/>
          <a:sy n="83" d="100"/>
        </p:scale>
        <p:origin x="-162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endran Velath" userId="06d04d9d1e928a37" providerId="Windows Live" clId="Web-{0A199B0C-4B77-43AF-BDD5-759E7D6D230A}"/>
    <pc:docChg chg="addSld modSld">
      <pc:chgData name="Surendran Velath" userId="06d04d9d1e928a37" providerId="Windows Live" clId="Web-{0A199B0C-4B77-43AF-BDD5-759E7D6D230A}" dt="2019-12-26T18:23:07.364" v="259" actId="14100"/>
      <pc:docMkLst>
        <pc:docMk/>
      </pc:docMkLst>
      <pc:sldChg chg="addSp delSp modSp add replId">
        <pc:chgData name="Surendran Velath" userId="06d04d9d1e928a37" providerId="Windows Live" clId="Web-{0A199B0C-4B77-43AF-BDD5-759E7D6D230A}" dt="2019-12-26T14:50:47.925" v="15" actId="1076"/>
        <pc:sldMkLst>
          <pc:docMk/>
          <pc:sldMk cId="4245395081" sldId="275"/>
        </pc:sldMkLst>
        <pc:spChg chg="mod">
          <ac:chgData name="Surendran Velath" userId="06d04d9d1e928a37" providerId="Windows Live" clId="Web-{0A199B0C-4B77-43AF-BDD5-759E7D6D230A}" dt="2019-12-26T14:49:11.621" v="9" actId="20577"/>
          <ac:spMkLst>
            <pc:docMk/>
            <pc:sldMk cId="4245395081" sldId="275"/>
            <ac:spMk id="4" creationId="{129818D7-F088-45B0-A27D-414F53AD15BF}"/>
          </ac:spMkLst>
        </pc:spChg>
        <pc:picChg chg="del">
          <ac:chgData name="Surendran Velath" userId="06d04d9d1e928a37" providerId="Windows Live" clId="Web-{0A199B0C-4B77-43AF-BDD5-759E7D6D230A}" dt="2019-12-26T14:49:13.278" v="10"/>
          <ac:picMkLst>
            <pc:docMk/>
            <pc:sldMk cId="4245395081" sldId="275"/>
            <ac:picMk id="2" creationId="{CF7070F1-705C-4619-AC36-AC8F96A46318}"/>
          </ac:picMkLst>
        </pc:picChg>
        <pc:picChg chg="add mod">
          <ac:chgData name="Surendran Velath" userId="06d04d9d1e928a37" providerId="Windows Live" clId="Web-{0A199B0C-4B77-43AF-BDD5-759E7D6D230A}" dt="2019-12-26T14:50:47.925" v="15" actId="1076"/>
          <ac:picMkLst>
            <pc:docMk/>
            <pc:sldMk cId="4245395081" sldId="275"/>
            <ac:picMk id="3" creationId="{E7D119E5-85F3-4559-A63D-8D0177ED306B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4:51:54.988" v="20" actId="14100"/>
        <pc:sldMkLst>
          <pc:docMk/>
          <pc:sldMk cId="639887596" sldId="276"/>
        </pc:sldMkLst>
        <pc:picChg chg="add mod">
          <ac:chgData name="Surendran Velath" userId="06d04d9d1e928a37" providerId="Windows Live" clId="Web-{0A199B0C-4B77-43AF-BDD5-759E7D6D230A}" dt="2019-12-26T14:51:54.988" v="20" actId="14100"/>
          <ac:picMkLst>
            <pc:docMk/>
            <pc:sldMk cId="639887596" sldId="276"/>
            <ac:picMk id="2" creationId="{0B61A57A-A832-4BB4-8AB6-682BF93F9712}"/>
          </ac:picMkLst>
        </pc:picChg>
        <pc:picChg chg="del">
          <ac:chgData name="Surendran Velath" userId="06d04d9d1e928a37" providerId="Windows Live" clId="Web-{0A199B0C-4B77-43AF-BDD5-759E7D6D230A}" dt="2019-12-26T14:50:55.143" v="17"/>
          <ac:picMkLst>
            <pc:docMk/>
            <pc:sldMk cId="639887596" sldId="276"/>
            <ac:picMk id="3" creationId="{E7D119E5-85F3-4559-A63D-8D0177ED306B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4:53:15.550" v="25" actId="14100"/>
        <pc:sldMkLst>
          <pc:docMk/>
          <pc:sldMk cId="2920178306" sldId="277"/>
        </pc:sldMkLst>
        <pc:picChg chg="del">
          <ac:chgData name="Surendran Velath" userId="06d04d9d1e928a37" providerId="Windows Live" clId="Web-{0A199B0C-4B77-43AF-BDD5-759E7D6D230A}" dt="2019-12-26T14:52:03.769" v="22"/>
          <ac:picMkLst>
            <pc:docMk/>
            <pc:sldMk cId="2920178306" sldId="277"/>
            <ac:picMk id="2" creationId="{0B61A57A-A832-4BB4-8AB6-682BF93F9712}"/>
          </ac:picMkLst>
        </pc:picChg>
        <pc:picChg chg="add mod">
          <ac:chgData name="Surendran Velath" userId="06d04d9d1e928a37" providerId="Windows Live" clId="Web-{0A199B0C-4B77-43AF-BDD5-759E7D6D230A}" dt="2019-12-26T14:53:15.550" v="25" actId="14100"/>
          <ac:picMkLst>
            <pc:docMk/>
            <pc:sldMk cId="2920178306" sldId="277"/>
            <ac:picMk id="3" creationId="{D12E9B8B-71EC-4341-9BC6-3C63BBF6B741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4:54:39.785" v="41" actId="14100"/>
        <pc:sldMkLst>
          <pc:docMk/>
          <pc:sldMk cId="1130791015" sldId="278"/>
        </pc:sldMkLst>
        <pc:spChg chg="mod">
          <ac:chgData name="Surendran Velath" userId="06d04d9d1e928a37" providerId="Windows Live" clId="Web-{0A199B0C-4B77-43AF-BDD5-759E7D6D230A}" dt="2019-12-26T14:53:47.410" v="38" actId="20577"/>
          <ac:spMkLst>
            <pc:docMk/>
            <pc:sldMk cId="1130791015" sldId="278"/>
            <ac:spMk id="4" creationId="{129818D7-F088-45B0-A27D-414F53AD15BF}"/>
          </ac:spMkLst>
        </pc:spChg>
        <pc:picChg chg="add mod">
          <ac:chgData name="Surendran Velath" userId="06d04d9d1e928a37" providerId="Windows Live" clId="Web-{0A199B0C-4B77-43AF-BDD5-759E7D6D230A}" dt="2019-12-26T14:54:39.785" v="41" actId="14100"/>
          <ac:picMkLst>
            <pc:docMk/>
            <pc:sldMk cId="1130791015" sldId="278"/>
            <ac:picMk id="2" creationId="{D434504F-B720-4425-B79D-A3288A817FB0}"/>
          </ac:picMkLst>
        </pc:picChg>
        <pc:picChg chg="del">
          <ac:chgData name="Surendran Velath" userId="06d04d9d1e928a37" providerId="Windows Live" clId="Web-{0A199B0C-4B77-43AF-BDD5-759E7D6D230A}" dt="2019-12-26T14:53:39.488" v="27"/>
          <ac:picMkLst>
            <pc:docMk/>
            <pc:sldMk cId="1130791015" sldId="278"/>
            <ac:picMk id="3" creationId="{D12E9B8B-71EC-4341-9BC6-3C63BBF6B741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4:57:40.758" v="53" actId="1076"/>
        <pc:sldMkLst>
          <pc:docMk/>
          <pc:sldMk cId="2609151384" sldId="279"/>
        </pc:sldMkLst>
        <pc:spChg chg="mod">
          <ac:chgData name="Surendran Velath" userId="06d04d9d1e928a37" providerId="Windows Live" clId="Web-{0A199B0C-4B77-43AF-BDD5-759E7D6D230A}" dt="2019-12-26T14:56:40.567" v="49" actId="20577"/>
          <ac:spMkLst>
            <pc:docMk/>
            <pc:sldMk cId="2609151384" sldId="279"/>
            <ac:spMk id="4" creationId="{129818D7-F088-45B0-A27D-414F53AD15BF}"/>
          </ac:spMkLst>
        </pc:spChg>
        <pc:picChg chg="del">
          <ac:chgData name="Surendran Velath" userId="06d04d9d1e928a37" providerId="Windows Live" clId="Web-{0A199B0C-4B77-43AF-BDD5-759E7D6D230A}" dt="2019-12-26T14:56:35.692" v="43"/>
          <ac:picMkLst>
            <pc:docMk/>
            <pc:sldMk cId="2609151384" sldId="279"/>
            <ac:picMk id="2" creationId="{D434504F-B720-4425-B79D-A3288A817FB0}"/>
          </ac:picMkLst>
        </pc:picChg>
        <pc:picChg chg="add mod">
          <ac:chgData name="Surendran Velath" userId="06d04d9d1e928a37" providerId="Windows Live" clId="Web-{0A199B0C-4B77-43AF-BDD5-759E7D6D230A}" dt="2019-12-26T14:57:40.758" v="53" actId="1076"/>
          <ac:picMkLst>
            <pc:docMk/>
            <pc:sldMk cId="2609151384" sldId="279"/>
            <ac:picMk id="3" creationId="{2E537E47-C673-49B2-9882-CCC5D8E36CE2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5:00:56.170" v="76" actId="14100"/>
        <pc:sldMkLst>
          <pc:docMk/>
          <pc:sldMk cId="1074247302" sldId="280"/>
        </pc:sldMkLst>
        <pc:spChg chg="mod">
          <ac:chgData name="Surendran Velath" userId="06d04d9d1e928a37" providerId="Windows Live" clId="Web-{0A199B0C-4B77-43AF-BDD5-759E7D6D230A}" dt="2019-12-26T15:00:37.701" v="73" actId="20577"/>
          <ac:spMkLst>
            <pc:docMk/>
            <pc:sldMk cId="1074247302" sldId="280"/>
            <ac:spMk id="4" creationId="{129818D7-F088-45B0-A27D-414F53AD15BF}"/>
          </ac:spMkLst>
        </pc:spChg>
        <pc:picChg chg="add mod">
          <ac:chgData name="Surendran Velath" userId="06d04d9d1e928a37" providerId="Windows Live" clId="Web-{0A199B0C-4B77-43AF-BDD5-759E7D6D230A}" dt="2019-12-26T15:00:56.170" v="76" actId="14100"/>
          <ac:picMkLst>
            <pc:docMk/>
            <pc:sldMk cId="1074247302" sldId="280"/>
            <ac:picMk id="2" creationId="{50E310F9-9CC1-4D69-88AE-70A8DEF61F22}"/>
          </ac:picMkLst>
        </pc:picChg>
        <pc:picChg chg="del">
          <ac:chgData name="Surendran Velath" userId="06d04d9d1e928a37" providerId="Windows Live" clId="Web-{0A199B0C-4B77-43AF-BDD5-759E7D6D230A}" dt="2019-12-26T15:00:28.982" v="55"/>
          <ac:picMkLst>
            <pc:docMk/>
            <pc:sldMk cId="1074247302" sldId="280"/>
            <ac:picMk id="3" creationId="{2E537E47-C673-49B2-9882-CCC5D8E36CE2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5:02:58.863" v="90" actId="14100"/>
        <pc:sldMkLst>
          <pc:docMk/>
          <pc:sldMk cId="3526109497" sldId="281"/>
        </pc:sldMkLst>
        <pc:spChg chg="mod">
          <ac:chgData name="Surendran Velath" userId="06d04d9d1e928a37" providerId="Windows Live" clId="Web-{0A199B0C-4B77-43AF-BDD5-759E7D6D230A}" dt="2019-12-26T15:02:35.894" v="86" actId="20577"/>
          <ac:spMkLst>
            <pc:docMk/>
            <pc:sldMk cId="3526109497" sldId="281"/>
            <ac:spMk id="4" creationId="{129818D7-F088-45B0-A27D-414F53AD15BF}"/>
          </ac:spMkLst>
        </pc:spChg>
        <pc:picChg chg="del">
          <ac:chgData name="Surendran Velath" userId="06d04d9d1e928a37" providerId="Windows Live" clId="Web-{0A199B0C-4B77-43AF-BDD5-759E7D6D230A}" dt="2019-12-26T15:02:38.331" v="87"/>
          <ac:picMkLst>
            <pc:docMk/>
            <pc:sldMk cId="3526109497" sldId="281"/>
            <ac:picMk id="2" creationId="{50E310F9-9CC1-4D69-88AE-70A8DEF61F22}"/>
          </ac:picMkLst>
        </pc:picChg>
        <pc:picChg chg="add mod">
          <ac:chgData name="Surendran Velath" userId="06d04d9d1e928a37" providerId="Windows Live" clId="Web-{0A199B0C-4B77-43AF-BDD5-759E7D6D230A}" dt="2019-12-26T15:02:58.863" v="90" actId="14100"/>
          <ac:picMkLst>
            <pc:docMk/>
            <pc:sldMk cId="3526109497" sldId="281"/>
            <ac:picMk id="3" creationId="{5880DD1E-FC6B-4A0A-AB20-334FDDAAFDB4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5:03:49.332" v="95" actId="14100"/>
        <pc:sldMkLst>
          <pc:docMk/>
          <pc:sldMk cId="1837012417" sldId="282"/>
        </pc:sldMkLst>
        <pc:picChg chg="add mod">
          <ac:chgData name="Surendran Velath" userId="06d04d9d1e928a37" providerId="Windows Live" clId="Web-{0A199B0C-4B77-43AF-BDD5-759E7D6D230A}" dt="2019-12-26T15:03:49.332" v="95" actId="14100"/>
          <ac:picMkLst>
            <pc:docMk/>
            <pc:sldMk cId="1837012417" sldId="282"/>
            <ac:picMk id="2" creationId="{F9FDB0F7-6345-4F63-B371-3000095AFB6A}"/>
          </ac:picMkLst>
        </pc:picChg>
        <pc:picChg chg="del">
          <ac:chgData name="Surendran Velath" userId="06d04d9d1e928a37" providerId="Windows Live" clId="Web-{0A199B0C-4B77-43AF-BDD5-759E7D6D230A}" dt="2019-12-26T15:03:04.800" v="92"/>
          <ac:picMkLst>
            <pc:docMk/>
            <pc:sldMk cId="1837012417" sldId="282"/>
            <ac:picMk id="3" creationId="{5880DD1E-FC6B-4A0A-AB20-334FDDAAFDB4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5:05:31.942" v="103" actId="1076"/>
        <pc:sldMkLst>
          <pc:docMk/>
          <pc:sldMk cId="815518145" sldId="283"/>
        </pc:sldMkLst>
        <pc:spChg chg="mod">
          <ac:chgData name="Surendran Velath" userId="06d04d9d1e928a37" providerId="Windows Live" clId="Web-{0A199B0C-4B77-43AF-BDD5-759E7D6D230A}" dt="2019-12-26T15:05:12.113" v="99" actId="20577"/>
          <ac:spMkLst>
            <pc:docMk/>
            <pc:sldMk cId="815518145" sldId="283"/>
            <ac:spMk id="4" creationId="{129818D7-F088-45B0-A27D-414F53AD15BF}"/>
          </ac:spMkLst>
        </pc:spChg>
        <pc:picChg chg="del">
          <ac:chgData name="Surendran Velath" userId="06d04d9d1e928a37" providerId="Windows Live" clId="Web-{0A199B0C-4B77-43AF-BDD5-759E7D6D230A}" dt="2019-12-26T15:05:06.082" v="97"/>
          <ac:picMkLst>
            <pc:docMk/>
            <pc:sldMk cId="815518145" sldId="283"/>
            <ac:picMk id="2" creationId="{F9FDB0F7-6345-4F63-B371-3000095AFB6A}"/>
          </ac:picMkLst>
        </pc:picChg>
        <pc:picChg chg="add mod">
          <ac:chgData name="Surendran Velath" userId="06d04d9d1e928a37" providerId="Windows Live" clId="Web-{0A199B0C-4B77-43AF-BDD5-759E7D6D230A}" dt="2019-12-26T15:05:31.942" v="103" actId="1076"/>
          <ac:picMkLst>
            <pc:docMk/>
            <pc:sldMk cId="815518145" sldId="283"/>
            <ac:picMk id="3" creationId="{CD4E6B3F-380B-4C40-93BD-8731B466EA99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5:09:03.209" v="115" actId="14100"/>
        <pc:sldMkLst>
          <pc:docMk/>
          <pc:sldMk cId="4249053445" sldId="284"/>
        </pc:sldMkLst>
        <pc:spChg chg="mod">
          <ac:chgData name="Surendran Velath" userId="06d04d9d1e928a37" providerId="Windows Live" clId="Web-{0A199B0C-4B77-43AF-BDD5-759E7D6D230A}" dt="2019-12-26T15:06:58.270" v="112" actId="20577"/>
          <ac:spMkLst>
            <pc:docMk/>
            <pc:sldMk cId="4249053445" sldId="284"/>
            <ac:spMk id="4" creationId="{129818D7-F088-45B0-A27D-414F53AD15BF}"/>
          </ac:spMkLst>
        </pc:spChg>
        <pc:picChg chg="add mod">
          <ac:chgData name="Surendran Velath" userId="06d04d9d1e928a37" providerId="Windows Live" clId="Web-{0A199B0C-4B77-43AF-BDD5-759E7D6D230A}" dt="2019-12-26T15:09:03.209" v="115" actId="14100"/>
          <ac:picMkLst>
            <pc:docMk/>
            <pc:sldMk cId="4249053445" sldId="284"/>
            <ac:picMk id="2" creationId="{B911061C-CCFF-4E34-AF68-E60DE0D46A03}"/>
          </ac:picMkLst>
        </pc:picChg>
        <pc:picChg chg="del">
          <ac:chgData name="Surendran Velath" userId="06d04d9d1e928a37" providerId="Windows Live" clId="Web-{0A199B0C-4B77-43AF-BDD5-759E7D6D230A}" dt="2019-12-26T15:06:46.380" v="105"/>
          <ac:picMkLst>
            <pc:docMk/>
            <pc:sldMk cId="4249053445" sldId="284"/>
            <ac:picMk id="3" creationId="{CD4E6B3F-380B-4C40-93BD-8731B466EA99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5:11:26.803" v="133" actId="20577"/>
        <pc:sldMkLst>
          <pc:docMk/>
          <pc:sldMk cId="488739463" sldId="285"/>
        </pc:sldMkLst>
        <pc:spChg chg="mod">
          <ac:chgData name="Surendran Velath" userId="06d04d9d1e928a37" providerId="Windows Live" clId="Web-{0A199B0C-4B77-43AF-BDD5-759E7D6D230A}" dt="2019-12-26T15:11:26.803" v="133" actId="20577"/>
          <ac:spMkLst>
            <pc:docMk/>
            <pc:sldMk cId="488739463" sldId="285"/>
            <ac:spMk id="4" creationId="{129818D7-F088-45B0-A27D-414F53AD15BF}"/>
          </ac:spMkLst>
        </pc:spChg>
        <pc:picChg chg="del">
          <ac:chgData name="Surendran Velath" userId="06d04d9d1e928a37" providerId="Windows Live" clId="Web-{0A199B0C-4B77-43AF-BDD5-759E7D6D230A}" dt="2019-12-26T15:09:47.537" v="117"/>
          <ac:picMkLst>
            <pc:docMk/>
            <pc:sldMk cId="488739463" sldId="285"/>
            <ac:picMk id="2" creationId="{B911061C-CCFF-4E34-AF68-E60DE0D46A03}"/>
          </ac:picMkLst>
        </pc:picChg>
        <pc:picChg chg="add mod">
          <ac:chgData name="Surendran Velath" userId="06d04d9d1e928a37" providerId="Windows Live" clId="Web-{0A199B0C-4B77-43AF-BDD5-759E7D6D230A}" dt="2019-12-26T15:11:01.912" v="131" actId="14100"/>
          <ac:picMkLst>
            <pc:docMk/>
            <pc:sldMk cId="488739463" sldId="285"/>
            <ac:picMk id="3" creationId="{88657544-45AF-4FA3-BC5B-F0B78F0E2568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5:13:56.898" v="149" actId="1076"/>
        <pc:sldMkLst>
          <pc:docMk/>
          <pc:sldMk cId="2704643975" sldId="286"/>
        </pc:sldMkLst>
        <pc:spChg chg="mod">
          <ac:chgData name="Surendran Velath" userId="06d04d9d1e928a37" providerId="Windows Live" clId="Web-{0A199B0C-4B77-43AF-BDD5-759E7D6D230A}" dt="2019-12-26T15:11:51.350" v="139" actId="20577"/>
          <ac:spMkLst>
            <pc:docMk/>
            <pc:sldMk cId="2704643975" sldId="286"/>
            <ac:spMk id="4" creationId="{129818D7-F088-45B0-A27D-414F53AD15BF}"/>
          </ac:spMkLst>
        </pc:spChg>
        <pc:picChg chg="add del mod">
          <ac:chgData name="Surendran Velath" userId="06d04d9d1e928a37" providerId="Windows Live" clId="Web-{0A199B0C-4B77-43AF-BDD5-759E7D6D230A}" dt="2019-12-26T15:13:30.226" v="144"/>
          <ac:picMkLst>
            <pc:docMk/>
            <pc:sldMk cId="2704643975" sldId="286"/>
            <ac:picMk id="2" creationId="{3DCDA86D-5285-4E3A-A875-3E84B8A8D43F}"/>
          </ac:picMkLst>
        </pc:picChg>
        <pc:picChg chg="del">
          <ac:chgData name="Surendran Velath" userId="06d04d9d1e928a37" providerId="Windows Live" clId="Web-{0A199B0C-4B77-43AF-BDD5-759E7D6D230A}" dt="2019-12-26T15:11:32.631" v="135"/>
          <ac:picMkLst>
            <pc:docMk/>
            <pc:sldMk cId="2704643975" sldId="286"/>
            <ac:picMk id="3" creationId="{88657544-45AF-4FA3-BC5B-F0B78F0E2568}"/>
          </ac:picMkLst>
        </pc:picChg>
        <pc:picChg chg="add mod">
          <ac:chgData name="Surendran Velath" userId="06d04d9d1e928a37" providerId="Windows Live" clId="Web-{0A199B0C-4B77-43AF-BDD5-759E7D6D230A}" dt="2019-12-26T15:13:56.898" v="149" actId="1076"/>
          <ac:picMkLst>
            <pc:docMk/>
            <pc:sldMk cId="2704643975" sldId="286"/>
            <ac:picMk id="6" creationId="{6BD80D2A-9F69-49AF-9B50-CF8B1D0EF513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5:15:07.727" v="157" actId="14100"/>
        <pc:sldMkLst>
          <pc:docMk/>
          <pc:sldMk cId="1212629218" sldId="287"/>
        </pc:sldMkLst>
        <pc:spChg chg="mod">
          <ac:chgData name="Surendran Velath" userId="06d04d9d1e928a37" providerId="Windows Live" clId="Web-{0A199B0C-4B77-43AF-BDD5-759E7D6D230A}" dt="2019-12-26T15:14:46.242" v="154" actId="20577"/>
          <ac:spMkLst>
            <pc:docMk/>
            <pc:sldMk cId="1212629218" sldId="287"/>
            <ac:spMk id="4" creationId="{129818D7-F088-45B0-A27D-414F53AD15BF}"/>
          </ac:spMkLst>
        </pc:spChg>
        <pc:picChg chg="add mod">
          <ac:chgData name="Surendran Velath" userId="06d04d9d1e928a37" providerId="Windows Live" clId="Web-{0A199B0C-4B77-43AF-BDD5-759E7D6D230A}" dt="2019-12-26T15:15:07.727" v="157" actId="14100"/>
          <ac:picMkLst>
            <pc:docMk/>
            <pc:sldMk cId="1212629218" sldId="287"/>
            <ac:picMk id="2" creationId="{E6F56BD3-DE73-4712-8196-17FA70C6D135}"/>
          </ac:picMkLst>
        </pc:picChg>
        <pc:picChg chg="del">
          <ac:chgData name="Surendran Velath" userId="06d04d9d1e928a37" providerId="Windows Live" clId="Web-{0A199B0C-4B77-43AF-BDD5-759E7D6D230A}" dt="2019-12-26T15:14:42.195" v="151"/>
          <ac:picMkLst>
            <pc:docMk/>
            <pc:sldMk cId="1212629218" sldId="287"/>
            <ac:picMk id="6" creationId="{6BD80D2A-9F69-49AF-9B50-CF8B1D0EF513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5:16:47.665" v="169" actId="1076"/>
        <pc:sldMkLst>
          <pc:docMk/>
          <pc:sldMk cId="1628402995" sldId="288"/>
        </pc:sldMkLst>
        <pc:spChg chg="mod">
          <ac:chgData name="Surendran Velath" userId="06d04d9d1e928a37" providerId="Windows Live" clId="Web-{0A199B0C-4B77-43AF-BDD5-759E7D6D230A}" dt="2019-12-26T15:15:42.071" v="165" actId="20577"/>
          <ac:spMkLst>
            <pc:docMk/>
            <pc:sldMk cId="1628402995" sldId="288"/>
            <ac:spMk id="4" creationId="{129818D7-F088-45B0-A27D-414F53AD15BF}"/>
          </ac:spMkLst>
        </pc:spChg>
        <pc:picChg chg="del">
          <ac:chgData name="Surendran Velath" userId="06d04d9d1e928a37" providerId="Windows Live" clId="Web-{0A199B0C-4B77-43AF-BDD5-759E7D6D230A}" dt="2019-12-26T15:15:34.290" v="159"/>
          <ac:picMkLst>
            <pc:docMk/>
            <pc:sldMk cId="1628402995" sldId="288"/>
            <ac:picMk id="2" creationId="{E6F56BD3-DE73-4712-8196-17FA70C6D135}"/>
          </ac:picMkLst>
        </pc:picChg>
        <pc:picChg chg="add mod">
          <ac:chgData name="Surendran Velath" userId="06d04d9d1e928a37" providerId="Windows Live" clId="Web-{0A199B0C-4B77-43AF-BDD5-759E7D6D230A}" dt="2019-12-26T15:16:47.665" v="169" actId="1076"/>
          <ac:picMkLst>
            <pc:docMk/>
            <pc:sldMk cId="1628402995" sldId="288"/>
            <ac:picMk id="3" creationId="{072AA860-5615-4843-A782-2664EF20BD60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5:17:59.806" v="178" actId="14100"/>
        <pc:sldMkLst>
          <pc:docMk/>
          <pc:sldMk cId="594682079" sldId="289"/>
        </pc:sldMkLst>
        <pc:spChg chg="mod">
          <ac:chgData name="Surendran Velath" userId="06d04d9d1e928a37" providerId="Windows Live" clId="Web-{0A199B0C-4B77-43AF-BDD5-759E7D6D230A}" dt="2019-12-26T15:17:41.322" v="175" actId="20577"/>
          <ac:spMkLst>
            <pc:docMk/>
            <pc:sldMk cId="594682079" sldId="289"/>
            <ac:spMk id="4" creationId="{129818D7-F088-45B0-A27D-414F53AD15BF}"/>
          </ac:spMkLst>
        </pc:spChg>
        <pc:picChg chg="add mod">
          <ac:chgData name="Surendran Velath" userId="06d04d9d1e928a37" providerId="Windows Live" clId="Web-{0A199B0C-4B77-43AF-BDD5-759E7D6D230A}" dt="2019-12-26T15:17:59.806" v="178" actId="14100"/>
          <ac:picMkLst>
            <pc:docMk/>
            <pc:sldMk cId="594682079" sldId="289"/>
            <ac:picMk id="2" creationId="{9A0DAF68-D8C3-44C4-948B-29820F6072AD}"/>
          </ac:picMkLst>
        </pc:picChg>
        <pc:picChg chg="del">
          <ac:chgData name="Surendran Velath" userId="06d04d9d1e928a37" providerId="Windows Live" clId="Web-{0A199B0C-4B77-43AF-BDD5-759E7D6D230A}" dt="2019-12-26T15:17:36.041" v="171"/>
          <ac:picMkLst>
            <pc:docMk/>
            <pc:sldMk cId="594682079" sldId="289"/>
            <ac:picMk id="3" creationId="{072AA860-5615-4843-A782-2664EF20BD60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5:19:48.229" v="193" actId="14100"/>
        <pc:sldMkLst>
          <pc:docMk/>
          <pc:sldMk cId="2388146952" sldId="290"/>
        </pc:sldMkLst>
        <pc:spChg chg="mod">
          <ac:chgData name="Surendran Velath" userId="06d04d9d1e928a37" providerId="Windows Live" clId="Web-{0A199B0C-4B77-43AF-BDD5-759E7D6D230A}" dt="2019-12-26T15:18:46.494" v="190" actId="20577"/>
          <ac:spMkLst>
            <pc:docMk/>
            <pc:sldMk cId="2388146952" sldId="290"/>
            <ac:spMk id="4" creationId="{129818D7-F088-45B0-A27D-414F53AD15BF}"/>
          </ac:spMkLst>
        </pc:spChg>
        <pc:picChg chg="del">
          <ac:chgData name="Surendran Velath" userId="06d04d9d1e928a37" providerId="Windows Live" clId="Web-{0A199B0C-4B77-43AF-BDD5-759E7D6D230A}" dt="2019-12-26T15:18:36.478" v="180"/>
          <ac:picMkLst>
            <pc:docMk/>
            <pc:sldMk cId="2388146952" sldId="290"/>
            <ac:picMk id="2" creationId="{9A0DAF68-D8C3-44C4-948B-29820F6072AD}"/>
          </ac:picMkLst>
        </pc:picChg>
        <pc:picChg chg="add mod">
          <ac:chgData name="Surendran Velath" userId="06d04d9d1e928a37" providerId="Windows Live" clId="Web-{0A199B0C-4B77-43AF-BDD5-759E7D6D230A}" dt="2019-12-26T15:19:48.229" v="193" actId="14100"/>
          <ac:picMkLst>
            <pc:docMk/>
            <pc:sldMk cId="2388146952" sldId="290"/>
            <ac:picMk id="3" creationId="{AE9154F2-4228-4DFC-A7C6-3E03B2B606A9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7:56:56.182" v="201" actId="1076"/>
        <pc:sldMkLst>
          <pc:docMk/>
          <pc:sldMk cId="1118189759" sldId="291"/>
        </pc:sldMkLst>
        <pc:picChg chg="add mod">
          <ac:chgData name="Surendran Velath" userId="06d04d9d1e928a37" providerId="Windows Live" clId="Web-{0A199B0C-4B77-43AF-BDD5-759E7D6D230A}" dt="2019-12-26T17:56:56.182" v="201" actId="1076"/>
          <ac:picMkLst>
            <pc:docMk/>
            <pc:sldMk cId="1118189759" sldId="291"/>
            <ac:picMk id="2" creationId="{92067A82-E539-470A-95A3-2023D29F5468}"/>
          </ac:picMkLst>
        </pc:picChg>
        <pc:picChg chg="del">
          <ac:chgData name="Surendran Velath" userId="06d04d9d1e928a37" providerId="Windows Live" clId="Web-{0A199B0C-4B77-43AF-BDD5-759E7D6D230A}" dt="2019-12-26T17:55:52.681" v="195"/>
          <ac:picMkLst>
            <pc:docMk/>
            <pc:sldMk cId="1118189759" sldId="291"/>
            <ac:picMk id="3" creationId="{AE9154F2-4228-4DFC-A7C6-3E03B2B606A9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7:59:03.339" v="218" actId="14100"/>
        <pc:sldMkLst>
          <pc:docMk/>
          <pc:sldMk cId="3842823641" sldId="292"/>
        </pc:sldMkLst>
        <pc:spChg chg="mod">
          <ac:chgData name="Surendran Velath" userId="06d04d9d1e928a37" providerId="Windows Live" clId="Web-{0A199B0C-4B77-43AF-BDD5-759E7D6D230A}" dt="2019-12-26T17:58:18.995" v="215" actId="20577"/>
          <ac:spMkLst>
            <pc:docMk/>
            <pc:sldMk cId="3842823641" sldId="292"/>
            <ac:spMk id="4" creationId="{129818D7-F088-45B0-A27D-414F53AD15BF}"/>
          </ac:spMkLst>
        </pc:spChg>
        <pc:picChg chg="del">
          <ac:chgData name="Surendran Velath" userId="06d04d9d1e928a37" providerId="Windows Live" clId="Web-{0A199B0C-4B77-43AF-BDD5-759E7D6D230A}" dt="2019-12-26T17:57:54.917" v="203"/>
          <ac:picMkLst>
            <pc:docMk/>
            <pc:sldMk cId="3842823641" sldId="292"/>
            <ac:picMk id="2" creationId="{92067A82-E539-470A-95A3-2023D29F5468}"/>
          </ac:picMkLst>
        </pc:picChg>
        <pc:picChg chg="add mod">
          <ac:chgData name="Surendran Velath" userId="06d04d9d1e928a37" providerId="Windows Live" clId="Web-{0A199B0C-4B77-43AF-BDD5-759E7D6D230A}" dt="2019-12-26T17:59:03.339" v="218" actId="14100"/>
          <ac:picMkLst>
            <pc:docMk/>
            <pc:sldMk cId="3842823641" sldId="292"/>
            <ac:picMk id="3" creationId="{AE5167D9-5DAA-46DD-9BF0-69A853A4ED9A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8:02:10.465" v="223" actId="14100"/>
        <pc:sldMkLst>
          <pc:docMk/>
          <pc:sldMk cId="2490989054" sldId="293"/>
        </pc:sldMkLst>
        <pc:picChg chg="add mod">
          <ac:chgData name="Surendran Velath" userId="06d04d9d1e928a37" providerId="Windows Live" clId="Web-{0A199B0C-4B77-43AF-BDD5-759E7D6D230A}" dt="2019-12-26T18:02:10.465" v="223" actId="14100"/>
          <ac:picMkLst>
            <pc:docMk/>
            <pc:sldMk cId="2490989054" sldId="293"/>
            <ac:picMk id="2" creationId="{0E821CBF-7FB9-4A0A-B082-C8004F578911}"/>
          </ac:picMkLst>
        </pc:picChg>
        <pc:picChg chg="del">
          <ac:chgData name="Surendran Velath" userId="06d04d9d1e928a37" providerId="Windows Live" clId="Web-{0A199B0C-4B77-43AF-BDD5-759E7D6D230A}" dt="2019-12-26T18:01:53.543" v="220"/>
          <ac:picMkLst>
            <pc:docMk/>
            <pc:sldMk cId="2490989054" sldId="293"/>
            <ac:picMk id="3" creationId="{AE5167D9-5DAA-46DD-9BF0-69A853A4ED9A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8:03:43.919" v="235" actId="14100"/>
        <pc:sldMkLst>
          <pc:docMk/>
          <pc:sldMk cId="4259985022" sldId="294"/>
        </pc:sldMkLst>
        <pc:spChg chg="mod">
          <ac:chgData name="Surendran Velath" userId="06d04d9d1e928a37" providerId="Windows Live" clId="Web-{0A199B0C-4B77-43AF-BDD5-759E7D6D230A}" dt="2019-12-26T18:02:52.559" v="231" actId="20577"/>
          <ac:spMkLst>
            <pc:docMk/>
            <pc:sldMk cId="4259985022" sldId="294"/>
            <ac:spMk id="4" creationId="{129818D7-F088-45B0-A27D-414F53AD15BF}"/>
          </ac:spMkLst>
        </pc:spChg>
        <pc:picChg chg="del">
          <ac:chgData name="Surendran Velath" userId="06d04d9d1e928a37" providerId="Windows Live" clId="Web-{0A199B0C-4B77-43AF-BDD5-759E7D6D230A}" dt="2019-12-26T18:02:41.652" v="225"/>
          <ac:picMkLst>
            <pc:docMk/>
            <pc:sldMk cId="4259985022" sldId="294"/>
            <ac:picMk id="2" creationId="{0E821CBF-7FB9-4A0A-B082-C8004F578911}"/>
          </ac:picMkLst>
        </pc:picChg>
        <pc:picChg chg="add mod">
          <ac:chgData name="Surendran Velath" userId="06d04d9d1e928a37" providerId="Windows Live" clId="Web-{0A199B0C-4B77-43AF-BDD5-759E7D6D230A}" dt="2019-12-26T18:03:43.919" v="235" actId="14100"/>
          <ac:picMkLst>
            <pc:docMk/>
            <pc:sldMk cId="4259985022" sldId="294"/>
            <ac:picMk id="3" creationId="{776F5020-A7A9-465D-950A-2B409BF31CA6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8:04:40.171" v="240" actId="14100"/>
        <pc:sldMkLst>
          <pc:docMk/>
          <pc:sldMk cId="2634437809" sldId="295"/>
        </pc:sldMkLst>
        <pc:picChg chg="add mod">
          <ac:chgData name="Surendran Velath" userId="06d04d9d1e928a37" providerId="Windows Live" clId="Web-{0A199B0C-4B77-43AF-BDD5-759E7D6D230A}" dt="2019-12-26T18:04:40.171" v="240" actId="14100"/>
          <ac:picMkLst>
            <pc:docMk/>
            <pc:sldMk cId="2634437809" sldId="295"/>
            <ac:picMk id="2" creationId="{56843581-1E5A-4D6C-A37F-E13A9166F9EC}"/>
          </ac:picMkLst>
        </pc:picChg>
        <pc:picChg chg="del">
          <ac:chgData name="Surendran Velath" userId="06d04d9d1e928a37" providerId="Windows Live" clId="Web-{0A199B0C-4B77-43AF-BDD5-759E7D6D230A}" dt="2019-12-26T18:04:24.966" v="237"/>
          <ac:picMkLst>
            <pc:docMk/>
            <pc:sldMk cId="2634437809" sldId="295"/>
            <ac:picMk id="3" creationId="{776F5020-A7A9-465D-950A-2B409BF31CA6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8:06:14.062" v="245" actId="14100"/>
        <pc:sldMkLst>
          <pc:docMk/>
          <pc:sldMk cId="972423559" sldId="296"/>
        </pc:sldMkLst>
        <pc:picChg chg="del">
          <ac:chgData name="Surendran Velath" userId="06d04d9d1e928a37" providerId="Windows Live" clId="Web-{0A199B0C-4B77-43AF-BDD5-759E7D6D230A}" dt="2019-12-26T18:05:56.375" v="242"/>
          <ac:picMkLst>
            <pc:docMk/>
            <pc:sldMk cId="972423559" sldId="296"/>
            <ac:picMk id="2" creationId="{56843581-1E5A-4D6C-A37F-E13A9166F9EC}"/>
          </ac:picMkLst>
        </pc:picChg>
        <pc:picChg chg="add mod">
          <ac:chgData name="Surendran Velath" userId="06d04d9d1e928a37" providerId="Windows Live" clId="Web-{0A199B0C-4B77-43AF-BDD5-759E7D6D230A}" dt="2019-12-26T18:06:14.062" v="245" actId="14100"/>
          <ac:picMkLst>
            <pc:docMk/>
            <pc:sldMk cId="972423559" sldId="296"/>
            <ac:picMk id="3" creationId="{1E6A156D-38E4-4CD2-911D-C917EE78DCCE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8:20:35.160" v="253" actId="14100"/>
        <pc:sldMkLst>
          <pc:docMk/>
          <pc:sldMk cId="2315510787" sldId="297"/>
        </pc:sldMkLst>
        <pc:spChg chg="mod">
          <ac:chgData name="Surendran Velath" userId="06d04d9d1e928a37" providerId="Windows Live" clId="Web-{0A199B0C-4B77-43AF-BDD5-759E7D6D230A}" dt="2019-12-26T18:18:28.986" v="250" actId="20577"/>
          <ac:spMkLst>
            <pc:docMk/>
            <pc:sldMk cId="2315510787" sldId="297"/>
            <ac:spMk id="4" creationId="{129818D7-F088-45B0-A27D-414F53AD15BF}"/>
          </ac:spMkLst>
        </pc:spChg>
        <pc:picChg chg="add mod">
          <ac:chgData name="Surendran Velath" userId="06d04d9d1e928a37" providerId="Windows Live" clId="Web-{0A199B0C-4B77-43AF-BDD5-759E7D6D230A}" dt="2019-12-26T18:20:35.160" v="253" actId="14100"/>
          <ac:picMkLst>
            <pc:docMk/>
            <pc:sldMk cId="2315510787" sldId="297"/>
            <ac:picMk id="2" creationId="{876FE362-9033-4C33-9671-CBDB5C5A383E}"/>
          </ac:picMkLst>
        </pc:picChg>
        <pc:picChg chg="del">
          <ac:chgData name="Surendran Velath" userId="06d04d9d1e928a37" providerId="Windows Live" clId="Web-{0A199B0C-4B77-43AF-BDD5-759E7D6D230A}" dt="2019-12-26T18:18:20.393" v="247"/>
          <ac:picMkLst>
            <pc:docMk/>
            <pc:sldMk cId="2315510787" sldId="297"/>
            <ac:picMk id="3" creationId="{1E6A156D-38E4-4CD2-911D-C917EE78DCCE}"/>
          </ac:picMkLst>
        </pc:picChg>
      </pc:sldChg>
      <pc:sldChg chg="addSp delSp modSp add replId">
        <pc:chgData name="Surendran Velath" userId="06d04d9d1e928a37" providerId="Windows Live" clId="Web-{0A199B0C-4B77-43AF-BDD5-759E7D6D230A}" dt="2019-12-26T18:23:07.364" v="259" actId="14100"/>
        <pc:sldMkLst>
          <pc:docMk/>
          <pc:sldMk cId="157874728" sldId="298"/>
        </pc:sldMkLst>
        <pc:picChg chg="del">
          <ac:chgData name="Surendran Velath" userId="06d04d9d1e928a37" providerId="Windows Live" clId="Web-{0A199B0C-4B77-43AF-BDD5-759E7D6D230A}" dt="2019-12-26T18:22:47.160" v="255"/>
          <ac:picMkLst>
            <pc:docMk/>
            <pc:sldMk cId="157874728" sldId="298"/>
            <ac:picMk id="2" creationId="{876FE362-9033-4C33-9671-CBDB5C5A383E}"/>
          </ac:picMkLst>
        </pc:picChg>
        <pc:picChg chg="add mod">
          <ac:chgData name="Surendran Velath" userId="06d04d9d1e928a37" providerId="Windows Live" clId="Web-{0A199B0C-4B77-43AF-BDD5-759E7D6D230A}" dt="2019-12-26T18:23:07.364" v="259" actId="14100"/>
          <ac:picMkLst>
            <pc:docMk/>
            <pc:sldMk cId="157874728" sldId="298"/>
            <ac:picMk id="3" creationId="{432A2F89-E954-411E-83E4-97E9D1E8CE21}"/>
          </ac:picMkLst>
        </pc:picChg>
      </pc:sldChg>
    </pc:docChg>
  </pc:docChgLst>
  <pc:docChgLst>
    <pc:chgData name="Surendran Velath" userId="06d04d9d1e928a37" providerId="Windows Live" clId="Web-{E833692E-E429-4266-9B72-C10B1D34A038}"/>
    <pc:docChg chg="addSld delSld modSld">
      <pc:chgData name="Surendran Velath" userId="06d04d9d1e928a37" providerId="Windows Live" clId="Web-{E833692E-E429-4266-9B72-C10B1D34A038}" dt="2019-12-25T14:57:25.441" v="250" actId="1076"/>
      <pc:docMkLst>
        <pc:docMk/>
      </pc:docMkLst>
      <pc:sldChg chg="addSp delSp modSp">
        <pc:chgData name="Surendran Velath" userId="06d04d9d1e928a37" providerId="Windows Live" clId="Web-{E833692E-E429-4266-9B72-C10B1D34A038}" dt="2019-12-25T09:57:34.325" v="8" actId="1076"/>
        <pc:sldMkLst>
          <pc:docMk/>
          <pc:sldMk cId="0" sldId="256"/>
        </pc:sldMkLst>
        <pc:spChg chg="add mod">
          <ac:chgData name="Surendran Velath" userId="06d04d9d1e928a37" providerId="Windows Live" clId="Web-{E833692E-E429-4266-9B72-C10B1D34A038}" dt="2019-12-25T09:57:34.325" v="8" actId="1076"/>
          <ac:spMkLst>
            <pc:docMk/>
            <pc:sldMk cId="0" sldId="256"/>
            <ac:spMk id="4" creationId="{B7393D43-808B-4A95-9E9A-A92525F39139}"/>
          </ac:spMkLst>
        </pc:spChg>
        <pc:spChg chg="mod">
          <ac:chgData name="Surendran Velath" userId="06d04d9d1e928a37" providerId="Windows Live" clId="Web-{E833692E-E429-4266-9B72-C10B1D34A038}" dt="2019-12-25T09:56:40.372" v="6" actId="20577"/>
          <ac:spMkLst>
            <pc:docMk/>
            <pc:sldMk cId="0" sldId="256"/>
            <ac:spMk id="3074" creationId="{99409C64-8C5C-40EE-B83C-B577BD60B568}"/>
          </ac:spMkLst>
        </pc:spChg>
        <pc:spChg chg="del">
          <ac:chgData name="Surendran Velath" userId="06d04d9d1e928a37" providerId="Windows Live" clId="Web-{E833692E-E429-4266-9B72-C10B1D34A038}" dt="2019-12-25T09:56:23.185" v="0"/>
          <ac:spMkLst>
            <pc:docMk/>
            <pc:sldMk cId="0" sldId="256"/>
            <ac:spMk id="3075" creationId="{81D467C1-4617-47F3-A5A0-166B8EEBCAAE}"/>
          </ac:spMkLst>
        </pc:spChg>
      </pc:sldChg>
      <pc:sldChg chg="addSp delSp modSp">
        <pc:chgData name="Surendran Velath" userId="06d04d9d1e928a37" providerId="Windows Live" clId="Web-{E833692E-E429-4266-9B72-C10B1D34A038}" dt="2019-12-25T10:37:04.713" v="38" actId="1076"/>
        <pc:sldMkLst>
          <pc:docMk/>
          <pc:sldMk cId="0" sldId="257"/>
        </pc:sldMkLst>
        <pc:spChg chg="add del mod">
          <ac:chgData name="Surendran Velath" userId="06d04d9d1e928a37" providerId="Windows Live" clId="Web-{E833692E-E429-4266-9B72-C10B1D34A038}" dt="2019-12-25T09:59:35.528" v="18"/>
          <ac:spMkLst>
            <pc:docMk/>
            <pc:sldMk cId="0" sldId="257"/>
            <ac:spMk id="3" creationId="{4B2815BE-9F16-47BD-875F-C53BAFDFD3BA}"/>
          </ac:spMkLst>
        </pc:spChg>
        <pc:spChg chg="add mod">
          <ac:chgData name="Surendran Velath" userId="06d04d9d1e928a37" providerId="Windows Live" clId="Web-{E833692E-E429-4266-9B72-C10B1D34A038}" dt="2019-12-25T10:37:04.713" v="38" actId="1076"/>
          <ac:spMkLst>
            <pc:docMk/>
            <pc:sldMk cId="0" sldId="257"/>
            <ac:spMk id="4" creationId="{129818D7-F088-45B0-A27D-414F53AD15BF}"/>
          </ac:spMkLst>
        </pc:spChg>
        <pc:spChg chg="del">
          <ac:chgData name="Surendran Velath" userId="06d04d9d1e928a37" providerId="Windows Live" clId="Web-{E833692E-E429-4266-9B72-C10B1D34A038}" dt="2019-12-25T09:59:12.340" v="16"/>
          <ac:spMkLst>
            <pc:docMk/>
            <pc:sldMk cId="0" sldId="257"/>
            <ac:spMk id="4098" creationId="{B158CF45-9E92-488B-B42B-C01F9563BAED}"/>
          </ac:spMkLst>
        </pc:spChg>
        <pc:spChg chg="del">
          <ac:chgData name="Surendran Velath" userId="06d04d9d1e928a37" providerId="Windows Live" clId="Web-{E833692E-E429-4266-9B72-C10B1D34A038}" dt="2019-12-25T09:58:12.028" v="9"/>
          <ac:spMkLst>
            <pc:docMk/>
            <pc:sldMk cId="0" sldId="257"/>
            <ac:spMk id="4099" creationId="{C7020B1A-C300-497C-AACA-1261F3E88E47}"/>
          </ac:spMkLst>
        </pc:spChg>
        <pc:picChg chg="add mod">
          <ac:chgData name="Surendran Velath" userId="06d04d9d1e928a37" providerId="Windows Live" clId="Web-{E833692E-E429-4266-9B72-C10B1D34A038}" dt="2019-12-25T10:36:27.744" v="21" actId="14100"/>
          <ac:picMkLst>
            <pc:docMk/>
            <pc:sldMk cId="0" sldId="257"/>
            <ac:picMk id="2" creationId="{24E8316F-E3F4-46E8-8D08-ABC5EAD63698}"/>
          </ac:picMkLst>
        </pc:picChg>
      </pc:sldChg>
      <pc:sldChg chg="addSp delSp modSp add del replId">
        <pc:chgData name="Surendran Velath" userId="06d04d9d1e928a37" providerId="Windows Live" clId="Web-{E833692E-E429-4266-9B72-C10B1D34A038}" dt="2019-12-25T11:03:01.777" v="55" actId="14100"/>
        <pc:sldMkLst>
          <pc:docMk/>
          <pc:sldMk cId="3958220073" sldId="258"/>
        </pc:sldMkLst>
        <pc:spChg chg="mod">
          <ac:chgData name="Surendran Velath" userId="06d04d9d1e928a37" providerId="Windows Live" clId="Web-{E833692E-E429-4266-9B72-C10B1D34A038}" dt="2019-12-25T11:03:01.777" v="55" actId="14100"/>
          <ac:spMkLst>
            <pc:docMk/>
            <pc:sldMk cId="3958220073" sldId="258"/>
            <ac:spMk id="4" creationId="{129818D7-F088-45B0-A27D-414F53AD15BF}"/>
          </ac:spMkLst>
        </pc:spChg>
        <pc:picChg chg="del">
          <ac:chgData name="Surendran Velath" userId="06d04d9d1e928a37" providerId="Windows Live" clId="Web-{E833692E-E429-4266-9B72-C10B1D34A038}" dt="2019-12-25T11:00:13.054" v="41"/>
          <ac:picMkLst>
            <pc:docMk/>
            <pc:sldMk cId="3958220073" sldId="258"/>
            <ac:picMk id="2" creationId="{24E8316F-E3F4-46E8-8D08-ABC5EAD63698}"/>
          </ac:picMkLst>
        </pc:picChg>
        <pc:picChg chg="add mod">
          <ac:chgData name="Surendran Velath" userId="06d04d9d1e928a37" providerId="Windows Live" clId="Web-{E833692E-E429-4266-9B72-C10B1D34A038}" dt="2019-12-25T11:02:15.402" v="54" actId="14100"/>
          <ac:picMkLst>
            <pc:docMk/>
            <pc:sldMk cId="3958220073" sldId="258"/>
            <ac:picMk id="3" creationId="{B3EC795A-6C48-498E-A7BF-F59794B11598}"/>
          </ac:picMkLst>
        </pc:picChg>
      </pc:sldChg>
      <pc:sldChg chg="addSp modSp add del replId">
        <pc:chgData name="Surendran Velath" userId="06d04d9d1e928a37" providerId="Windows Live" clId="Web-{E833692E-E429-4266-9B72-C10B1D34A038}" dt="2019-12-25T12:53:06.426" v="78" actId="14100"/>
        <pc:sldMkLst>
          <pc:docMk/>
          <pc:sldMk cId="614346273" sldId="259"/>
        </pc:sldMkLst>
        <pc:spChg chg="mod">
          <ac:chgData name="Surendran Velath" userId="06d04d9d1e928a37" providerId="Windows Live" clId="Web-{E833692E-E429-4266-9B72-C10B1D34A038}" dt="2019-12-25T12:50:15.956" v="75" actId="20577"/>
          <ac:spMkLst>
            <pc:docMk/>
            <pc:sldMk cId="614346273" sldId="259"/>
            <ac:spMk id="4" creationId="{129818D7-F088-45B0-A27D-414F53AD15BF}"/>
          </ac:spMkLst>
        </pc:spChg>
        <pc:picChg chg="add mod">
          <ac:chgData name="Surendran Velath" userId="06d04d9d1e928a37" providerId="Windows Live" clId="Web-{E833692E-E429-4266-9B72-C10B1D34A038}" dt="2019-12-25T12:53:06.426" v="78" actId="14100"/>
          <ac:picMkLst>
            <pc:docMk/>
            <pc:sldMk cId="614346273" sldId="259"/>
            <ac:picMk id="2" creationId="{2842E6D5-8BF2-48D5-943B-9D0FF4DCC212}"/>
          </ac:picMkLst>
        </pc:picChg>
      </pc:sldChg>
      <pc:sldChg chg="addSp delSp modSp add replId">
        <pc:chgData name="Surendran Velath" userId="06d04d9d1e928a37" providerId="Windows Live" clId="Web-{E833692E-E429-4266-9B72-C10B1D34A038}" dt="2019-12-25T12:57:17.725" v="104" actId="14100"/>
        <pc:sldMkLst>
          <pc:docMk/>
          <pc:sldMk cId="1324243731" sldId="260"/>
        </pc:sldMkLst>
        <pc:spChg chg="mod">
          <ac:chgData name="Surendran Velath" userId="06d04d9d1e928a37" providerId="Windows Live" clId="Web-{E833692E-E429-4266-9B72-C10B1D34A038}" dt="2019-12-25T12:56:54.131" v="99" actId="20577"/>
          <ac:spMkLst>
            <pc:docMk/>
            <pc:sldMk cId="1324243731" sldId="260"/>
            <ac:spMk id="4" creationId="{129818D7-F088-45B0-A27D-414F53AD15BF}"/>
          </ac:spMkLst>
        </pc:spChg>
        <pc:picChg chg="del">
          <ac:chgData name="Surendran Velath" userId="06d04d9d1e928a37" providerId="Windows Live" clId="Web-{E833692E-E429-4266-9B72-C10B1D34A038}" dt="2019-12-25T12:53:25.239" v="80"/>
          <ac:picMkLst>
            <pc:docMk/>
            <pc:sldMk cId="1324243731" sldId="260"/>
            <ac:picMk id="2" creationId="{2842E6D5-8BF2-48D5-943B-9D0FF4DCC212}"/>
          </ac:picMkLst>
        </pc:picChg>
        <pc:picChg chg="add mod">
          <ac:chgData name="Surendran Velath" userId="06d04d9d1e928a37" providerId="Windows Live" clId="Web-{E833692E-E429-4266-9B72-C10B1D34A038}" dt="2019-12-25T12:57:17.725" v="104" actId="14100"/>
          <ac:picMkLst>
            <pc:docMk/>
            <pc:sldMk cId="1324243731" sldId="260"/>
            <ac:picMk id="3" creationId="{C0E7352E-419D-4042-A93C-5051DAAA5446}"/>
          </ac:picMkLst>
        </pc:picChg>
      </pc:sldChg>
      <pc:sldChg chg="addSp delSp modSp add replId">
        <pc:chgData name="Surendran Velath" userId="06d04d9d1e928a37" providerId="Windows Live" clId="Web-{E833692E-E429-4266-9B72-C10B1D34A038}" dt="2019-12-25T13:09:54.519" v="112" actId="14100"/>
        <pc:sldMkLst>
          <pc:docMk/>
          <pc:sldMk cId="1888117138" sldId="261"/>
        </pc:sldMkLst>
        <pc:spChg chg="mod">
          <ac:chgData name="Surendran Velath" userId="06d04d9d1e928a37" providerId="Windows Live" clId="Web-{E833692E-E429-4266-9B72-C10B1D34A038}" dt="2019-12-25T13:07:13.642" v="109" actId="20577"/>
          <ac:spMkLst>
            <pc:docMk/>
            <pc:sldMk cId="1888117138" sldId="261"/>
            <ac:spMk id="4" creationId="{129818D7-F088-45B0-A27D-414F53AD15BF}"/>
          </ac:spMkLst>
        </pc:spChg>
        <pc:picChg chg="add mod">
          <ac:chgData name="Surendran Velath" userId="06d04d9d1e928a37" providerId="Windows Live" clId="Web-{E833692E-E429-4266-9B72-C10B1D34A038}" dt="2019-12-25T13:09:54.519" v="112" actId="14100"/>
          <ac:picMkLst>
            <pc:docMk/>
            <pc:sldMk cId="1888117138" sldId="261"/>
            <ac:picMk id="2" creationId="{C51A6808-152F-4074-B64E-698029201844}"/>
          </ac:picMkLst>
        </pc:picChg>
        <pc:picChg chg="del">
          <ac:chgData name="Surendran Velath" userId="06d04d9d1e928a37" providerId="Windows Live" clId="Web-{E833692E-E429-4266-9B72-C10B1D34A038}" dt="2019-12-25T12:57:32.381" v="106"/>
          <ac:picMkLst>
            <pc:docMk/>
            <pc:sldMk cId="1888117138" sldId="261"/>
            <ac:picMk id="3" creationId="{C0E7352E-419D-4042-A93C-5051DAAA5446}"/>
          </ac:picMkLst>
        </pc:picChg>
      </pc:sldChg>
      <pc:sldChg chg="addSp delSp modSp add replId">
        <pc:chgData name="Surendran Velath" userId="06d04d9d1e928a37" providerId="Windows Live" clId="Web-{E833692E-E429-4266-9B72-C10B1D34A038}" dt="2019-12-25T13:13:59.724" v="127" actId="20577"/>
        <pc:sldMkLst>
          <pc:docMk/>
          <pc:sldMk cId="3583362159" sldId="262"/>
        </pc:sldMkLst>
        <pc:spChg chg="mod">
          <ac:chgData name="Surendran Velath" userId="06d04d9d1e928a37" providerId="Windows Live" clId="Web-{E833692E-E429-4266-9B72-C10B1D34A038}" dt="2019-12-25T13:13:59.724" v="127" actId="20577"/>
          <ac:spMkLst>
            <pc:docMk/>
            <pc:sldMk cId="3583362159" sldId="262"/>
            <ac:spMk id="4" creationId="{129818D7-F088-45B0-A27D-414F53AD15BF}"/>
          </ac:spMkLst>
        </pc:spChg>
        <pc:picChg chg="del">
          <ac:chgData name="Surendran Velath" userId="06d04d9d1e928a37" providerId="Windows Live" clId="Web-{E833692E-E429-4266-9B72-C10B1D34A038}" dt="2019-12-25T13:10:03.784" v="114"/>
          <ac:picMkLst>
            <pc:docMk/>
            <pc:sldMk cId="3583362159" sldId="262"/>
            <ac:picMk id="2" creationId="{C51A6808-152F-4074-B64E-698029201844}"/>
          </ac:picMkLst>
        </pc:picChg>
        <pc:picChg chg="add mod">
          <ac:chgData name="Surendran Velath" userId="06d04d9d1e928a37" providerId="Windows Live" clId="Web-{E833692E-E429-4266-9B72-C10B1D34A038}" dt="2019-12-25T13:13:36.255" v="121" actId="14100"/>
          <ac:picMkLst>
            <pc:docMk/>
            <pc:sldMk cId="3583362159" sldId="262"/>
            <ac:picMk id="3" creationId="{A8E0D1AE-9B06-49FC-ACA8-CBC4BAEA531C}"/>
          </ac:picMkLst>
        </pc:picChg>
      </pc:sldChg>
      <pc:sldChg chg="addSp delSp modSp add replId">
        <pc:chgData name="Surendran Velath" userId="06d04d9d1e928a37" providerId="Windows Live" clId="Web-{E833692E-E429-4266-9B72-C10B1D34A038}" dt="2019-12-25T13:21:10.603" v="141" actId="14100"/>
        <pc:sldMkLst>
          <pc:docMk/>
          <pc:sldMk cId="2284239859" sldId="263"/>
        </pc:sldMkLst>
        <pc:spChg chg="mod">
          <ac:chgData name="Surendran Velath" userId="06d04d9d1e928a37" providerId="Windows Live" clId="Web-{E833692E-E429-4266-9B72-C10B1D34A038}" dt="2019-12-25T13:17:24.632" v="133" actId="20577"/>
          <ac:spMkLst>
            <pc:docMk/>
            <pc:sldMk cId="2284239859" sldId="263"/>
            <ac:spMk id="4" creationId="{129818D7-F088-45B0-A27D-414F53AD15BF}"/>
          </ac:spMkLst>
        </pc:spChg>
        <pc:picChg chg="add del mod">
          <ac:chgData name="Surendran Velath" userId="06d04d9d1e928a37" providerId="Windows Live" clId="Web-{E833692E-E429-4266-9B72-C10B1D34A038}" dt="2019-12-25T13:20:57.415" v="138"/>
          <ac:picMkLst>
            <pc:docMk/>
            <pc:sldMk cId="2284239859" sldId="263"/>
            <ac:picMk id="2" creationId="{5436A740-AC0F-4D3C-924C-94AC914C8646}"/>
          </ac:picMkLst>
        </pc:picChg>
        <pc:picChg chg="del">
          <ac:chgData name="Surendran Velath" userId="06d04d9d1e928a37" providerId="Windows Live" clId="Web-{E833692E-E429-4266-9B72-C10B1D34A038}" dt="2019-12-25T13:17:15.788" v="129"/>
          <ac:picMkLst>
            <pc:docMk/>
            <pc:sldMk cId="2284239859" sldId="263"/>
            <ac:picMk id="3" creationId="{A8E0D1AE-9B06-49FC-ACA8-CBC4BAEA531C}"/>
          </ac:picMkLst>
        </pc:picChg>
        <pc:picChg chg="add mod">
          <ac:chgData name="Surendran Velath" userId="06d04d9d1e928a37" providerId="Windows Live" clId="Web-{E833692E-E429-4266-9B72-C10B1D34A038}" dt="2019-12-25T13:21:10.603" v="141" actId="14100"/>
          <ac:picMkLst>
            <pc:docMk/>
            <pc:sldMk cId="2284239859" sldId="263"/>
            <ac:picMk id="6" creationId="{9EC214AA-C502-443E-900A-F04ADD9F8F60}"/>
          </ac:picMkLst>
        </pc:picChg>
      </pc:sldChg>
      <pc:sldChg chg="addSp delSp modSp add replId">
        <pc:chgData name="Surendran Velath" userId="06d04d9d1e928a37" providerId="Windows Live" clId="Web-{E833692E-E429-4266-9B72-C10B1D34A038}" dt="2019-12-25T13:23:00.901" v="148" actId="1076"/>
        <pc:sldMkLst>
          <pc:docMk/>
          <pc:sldMk cId="2812541069" sldId="264"/>
        </pc:sldMkLst>
        <pc:spChg chg="mod">
          <ac:chgData name="Surendran Velath" userId="06d04d9d1e928a37" providerId="Windows Live" clId="Web-{E833692E-E429-4266-9B72-C10B1D34A038}" dt="2019-12-25T13:22:07.041" v="144" actId="20577"/>
          <ac:spMkLst>
            <pc:docMk/>
            <pc:sldMk cId="2812541069" sldId="264"/>
            <ac:spMk id="4" creationId="{129818D7-F088-45B0-A27D-414F53AD15BF}"/>
          </ac:spMkLst>
        </pc:spChg>
        <pc:picChg chg="add mod">
          <ac:chgData name="Surendran Velath" userId="06d04d9d1e928a37" providerId="Windows Live" clId="Web-{E833692E-E429-4266-9B72-C10B1D34A038}" dt="2019-12-25T13:23:00.901" v="148" actId="1076"/>
          <ac:picMkLst>
            <pc:docMk/>
            <pc:sldMk cId="2812541069" sldId="264"/>
            <ac:picMk id="2" creationId="{84C2B76A-F317-4622-9719-073F035C734B}"/>
          </ac:picMkLst>
        </pc:picChg>
        <pc:picChg chg="del">
          <ac:chgData name="Surendran Velath" userId="06d04d9d1e928a37" providerId="Windows Live" clId="Web-{E833692E-E429-4266-9B72-C10B1D34A038}" dt="2019-12-25T13:21:18.728" v="143"/>
          <ac:picMkLst>
            <pc:docMk/>
            <pc:sldMk cId="2812541069" sldId="264"/>
            <ac:picMk id="6" creationId="{9EC214AA-C502-443E-900A-F04ADD9F8F60}"/>
          </ac:picMkLst>
        </pc:picChg>
      </pc:sldChg>
      <pc:sldChg chg="addSp delSp modSp add replId">
        <pc:chgData name="Surendran Velath" userId="06d04d9d1e928a37" providerId="Windows Live" clId="Web-{E833692E-E429-4266-9B72-C10B1D34A038}" dt="2019-12-25T13:54:00.834" v="168" actId="14100"/>
        <pc:sldMkLst>
          <pc:docMk/>
          <pc:sldMk cId="2685072582" sldId="265"/>
        </pc:sldMkLst>
        <pc:spChg chg="mod">
          <ac:chgData name="Surendran Velath" userId="06d04d9d1e928a37" providerId="Windows Live" clId="Web-{E833692E-E429-4266-9B72-C10B1D34A038}" dt="2019-12-25T13:23:47.558" v="152" actId="20577"/>
          <ac:spMkLst>
            <pc:docMk/>
            <pc:sldMk cId="2685072582" sldId="265"/>
            <ac:spMk id="4" creationId="{129818D7-F088-45B0-A27D-414F53AD15BF}"/>
          </ac:spMkLst>
        </pc:spChg>
        <pc:picChg chg="add del mod">
          <ac:chgData name="Surendran Velath" userId="06d04d9d1e928a37" providerId="Windows Live" clId="Web-{E833692E-E429-4266-9B72-C10B1D34A038}" dt="2019-12-25T13:53:36.928" v="162"/>
          <ac:picMkLst>
            <pc:docMk/>
            <pc:sldMk cId="2685072582" sldId="265"/>
            <ac:picMk id="2" creationId="{1DE6507A-7530-4A74-BDA7-B6A49EEAFB51}"/>
          </ac:picMkLst>
        </pc:picChg>
        <pc:picChg chg="add mod">
          <ac:chgData name="Surendran Velath" userId="06d04d9d1e928a37" providerId="Windows Live" clId="Web-{E833692E-E429-4266-9B72-C10B1D34A038}" dt="2019-12-25T13:54:00.834" v="168" actId="14100"/>
          <ac:picMkLst>
            <pc:docMk/>
            <pc:sldMk cId="2685072582" sldId="265"/>
            <ac:picMk id="5" creationId="{2573BC94-4CEC-4DD3-8B12-1B179B57CA5A}"/>
          </ac:picMkLst>
        </pc:picChg>
        <pc:picChg chg="del">
          <ac:chgData name="Surendran Velath" userId="06d04d9d1e928a37" providerId="Windows Live" clId="Web-{E833692E-E429-4266-9B72-C10B1D34A038}" dt="2019-12-25T13:23:49.230" v="153"/>
          <ac:picMkLst>
            <pc:docMk/>
            <pc:sldMk cId="2685072582" sldId="265"/>
            <ac:picMk id="6" creationId="{9EC214AA-C502-443E-900A-F04ADD9F8F60}"/>
          </ac:picMkLst>
        </pc:picChg>
      </pc:sldChg>
      <pc:sldChg chg="addSp delSp modSp add replId">
        <pc:chgData name="Surendran Velath" userId="06d04d9d1e928a37" providerId="Windows Live" clId="Web-{E833692E-E429-4266-9B72-C10B1D34A038}" dt="2019-12-25T13:56:56.148" v="173" actId="14100"/>
        <pc:sldMkLst>
          <pc:docMk/>
          <pc:sldMk cId="1416847906" sldId="266"/>
        </pc:sldMkLst>
        <pc:picChg chg="add mod">
          <ac:chgData name="Surendran Velath" userId="06d04d9d1e928a37" providerId="Windows Live" clId="Web-{E833692E-E429-4266-9B72-C10B1D34A038}" dt="2019-12-25T13:56:56.148" v="173" actId="14100"/>
          <ac:picMkLst>
            <pc:docMk/>
            <pc:sldMk cId="1416847906" sldId="266"/>
            <ac:picMk id="2" creationId="{D5A334C5-859F-49A8-A468-8C806200966A}"/>
          </ac:picMkLst>
        </pc:picChg>
        <pc:picChg chg="del">
          <ac:chgData name="Surendran Velath" userId="06d04d9d1e928a37" providerId="Windows Live" clId="Web-{E833692E-E429-4266-9B72-C10B1D34A038}" dt="2019-12-25T13:54:33.803" v="170"/>
          <ac:picMkLst>
            <pc:docMk/>
            <pc:sldMk cId="1416847906" sldId="266"/>
            <ac:picMk id="5" creationId="{2573BC94-4CEC-4DD3-8B12-1B179B57CA5A}"/>
          </ac:picMkLst>
        </pc:picChg>
      </pc:sldChg>
      <pc:sldChg chg="addSp delSp modSp add replId">
        <pc:chgData name="Surendran Velath" userId="06d04d9d1e928a37" providerId="Windows Live" clId="Web-{E833692E-E429-4266-9B72-C10B1D34A038}" dt="2019-12-25T14:02:53.123" v="179" actId="14100"/>
        <pc:sldMkLst>
          <pc:docMk/>
          <pc:sldMk cId="1864135170" sldId="267"/>
        </pc:sldMkLst>
        <pc:spChg chg="mod">
          <ac:chgData name="Surendran Velath" userId="06d04d9d1e928a37" providerId="Windows Live" clId="Web-{E833692E-E429-4266-9B72-C10B1D34A038}" dt="2019-12-25T14:01:19.728" v="176" actId="20577"/>
          <ac:spMkLst>
            <pc:docMk/>
            <pc:sldMk cId="1864135170" sldId="267"/>
            <ac:spMk id="4" creationId="{129818D7-F088-45B0-A27D-414F53AD15BF}"/>
          </ac:spMkLst>
        </pc:spChg>
        <pc:picChg chg="del">
          <ac:chgData name="Surendran Velath" userId="06d04d9d1e928a37" providerId="Windows Live" clId="Web-{E833692E-E429-4266-9B72-C10B1D34A038}" dt="2019-12-25T14:01:11.884" v="175"/>
          <ac:picMkLst>
            <pc:docMk/>
            <pc:sldMk cId="1864135170" sldId="267"/>
            <ac:picMk id="2" creationId="{D5A334C5-859F-49A8-A468-8C806200966A}"/>
          </ac:picMkLst>
        </pc:picChg>
        <pc:picChg chg="add mod">
          <ac:chgData name="Surendran Velath" userId="06d04d9d1e928a37" providerId="Windows Live" clId="Web-{E833692E-E429-4266-9B72-C10B1D34A038}" dt="2019-12-25T14:02:53.123" v="179" actId="14100"/>
          <ac:picMkLst>
            <pc:docMk/>
            <pc:sldMk cId="1864135170" sldId="267"/>
            <ac:picMk id="3" creationId="{92EDD95A-52F4-49A9-AB3A-2A0FEDF0CAAA}"/>
          </ac:picMkLst>
        </pc:picChg>
      </pc:sldChg>
      <pc:sldChg chg="addSp delSp modSp add replId">
        <pc:chgData name="Surendran Velath" userId="06d04d9d1e928a37" providerId="Windows Live" clId="Web-{E833692E-E429-4266-9B72-C10B1D34A038}" dt="2019-12-25T14:39:36.853" v="187" actId="1076"/>
        <pc:sldMkLst>
          <pc:docMk/>
          <pc:sldMk cId="1417492313" sldId="268"/>
        </pc:sldMkLst>
        <pc:spChg chg="mod">
          <ac:chgData name="Surendran Velath" userId="06d04d9d1e928a37" providerId="Windows Live" clId="Web-{E833692E-E429-4266-9B72-C10B1D34A038}" dt="2019-12-25T14:29:53.040" v="182" actId="20577"/>
          <ac:spMkLst>
            <pc:docMk/>
            <pc:sldMk cId="1417492313" sldId="268"/>
            <ac:spMk id="4" creationId="{129818D7-F088-45B0-A27D-414F53AD15BF}"/>
          </ac:spMkLst>
        </pc:spChg>
        <pc:picChg chg="add mod">
          <ac:chgData name="Surendran Velath" userId="06d04d9d1e928a37" providerId="Windows Live" clId="Web-{E833692E-E429-4266-9B72-C10B1D34A038}" dt="2019-12-25T14:39:36.853" v="187" actId="1076"/>
          <ac:picMkLst>
            <pc:docMk/>
            <pc:sldMk cId="1417492313" sldId="268"/>
            <ac:picMk id="2" creationId="{F0B4C9E5-3D9D-4F62-B69C-496EDA44508D}"/>
          </ac:picMkLst>
        </pc:picChg>
        <pc:picChg chg="del">
          <ac:chgData name="Surendran Velath" userId="06d04d9d1e928a37" providerId="Windows Live" clId="Web-{E833692E-E429-4266-9B72-C10B1D34A038}" dt="2019-12-25T14:29:58.103" v="183"/>
          <ac:picMkLst>
            <pc:docMk/>
            <pc:sldMk cId="1417492313" sldId="268"/>
            <ac:picMk id="3" creationId="{92EDD95A-52F4-49A9-AB3A-2A0FEDF0CAAA}"/>
          </ac:picMkLst>
        </pc:picChg>
      </pc:sldChg>
      <pc:sldChg chg="addSp delSp modSp add replId">
        <pc:chgData name="Surendran Velath" userId="06d04d9d1e928a37" providerId="Windows Live" clId="Web-{E833692E-E429-4266-9B72-C10B1D34A038}" dt="2019-12-25T14:41:53.838" v="192" actId="14100"/>
        <pc:sldMkLst>
          <pc:docMk/>
          <pc:sldMk cId="1438519228" sldId="269"/>
        </pc:sldMkLst>
        <pc:picChg chg="del">
          <ac:chgData name="Surendran Velath" userId="06d04d9d1e928a37" providerId="Windows Live" clId="Web-{E833692E-E429-4266-9B72-C10B1D34A038}" dt="2019-12-25T14:39:49.352" v="189"/>
          <ac:picMkLst>
            <pc:docMk/>
            <pc:sldMk cId="1438519228" sldId="269"/>
            <ac:picMk id="2" creationId="{F0B4C9E5-3D9D-4F62-B69C-496EDA44508D}"/>
          </ac:picMkLst>
        </pc:picChg>
        <pc:picChg chg="add mod">
          <ac:chgData name="Surendran Velath" userId="06d04d9d1e928a37" providerId="Windows Live" clId="Web-{E833692E-E429-4266-9B72-C10B1D34A038}" dt="2019-12-25T14:41:53.838" v="192" actId="14100"/>
          <ac:picMkLst>
            <pc:docMk/>
            <pc:sldMk cId="1438519228" sldId="269"/>
            <ac:picMk id="3" creationId="{B71CFDCD-3783-487E-AD46-20F370380F89}"/>
          </ac:picMkLst>
        </pc:picChg>
      </pc:sldChg>
      <pc:sldChg chg="addSp delSp modSp add replId">
        <pc:chgData name="Surendran Velath" userId="06d04d9d1e928a37" providerId="Windows Live" clId="Web-{E833692E-E429-4266-9B72-C10B1D34A038}" dt="2019-12-25T14:43:22.086" v="197" actId="14100"/>
        <pc:sldMkLst>
          <pc:docMk/>
          <pc:sldMk cId="2400178355" sldId="270"/>
        </pc:sldMkLst>
        <pc:picChg chg="add mod">
          <ac:chgData name="Surendran Velath" userId="06d04d9d1e928a37" providerId="Windows Live" clId="Web-{E833692E-E429-4266-9B72-C10B1D34A038}" dt="2019-12-25T14:43:22.086" v="197" actId="14100"/>
          <ac:picMkLst>
            <pc:docMk/>
            <pc:sldMk cId="2400178355" sldId="270"/>
            <ac:picMk id="2" creationId="{58DED97F-4A47-4418-BB94-F02C268CD29F}"/>
          </ac:picMkLst>
        </pc:picChg>
        <pc:picChg chg="del">
          <ac:chgData name="Surendran Velath" userId="06d04d9d1e928a37" providerId="Windows Live" clId="Web-{E833692E-E429-4266-9B72-C10B1D34A038}" dt="2019-12-25T14:42:05.041" v="194"/>
          <ac:picMkLst>
            <pc:docMk/>
            <pc:sldMk cId="2400178355" sldId="270"/>
            <ac:picMk id="3" creationId="{B71CFDCD-3783-487E-AD46-20F370380F89}"/>
          </ac:picMkLst>
        </pc:picChg>
      </pc:sldChg>
      <pc:sldChg chg="addSp delSp modSp add replId">
        <pc:chgData name="Surendran Velath" userId="06d04d9d1e928a37" providerId="Windows Live" clId="Web-{E833692E-E429-4266-9B72-C10B1D34A038}" dt="2019-12-25T14:49:06.823" v="212" actId="14100"/>
        <pc:sldMkLst>
          <pc:docMk/>
          <pc:sldMk cId="1697557552" sldId="271"/>
        </pc:sldMkLst>
        <pc:spChg chg="mod">
          <ac:chgData name="Surendran Velath" userId="06d04d9d1e928a37" providerId="Windows Live" clId="Web-{E833692E-E429-4266-9B72-C10B1D34A038}" dt="2019-12-25T14:47:48.793" v="209" actId="20577"/>
          <ac:spMkLst>
            <pc:docMk/>
            <pc:sldMk cId="1697557552" sldId="271"/>
            <ac:spMk id="4" creationId="{129818D7-F088-45B0-A27D-414F53AD15BF}"/>
          </ac:spMkLst>
        </pc:spChg>
        <pc:picChg chg="del">
          <ac:chgData name="Surendran Velath" userId="06d04d9d1e928a37" providerId="Windows Live" clId="Web-{E833692E-E429-4266-9B72-C10B1D34A038}" dt="2019-12-25T14:47:31.965" v="199"/>
          <ac:picMkLst>
            <pc:docMk/>
            <pc:sldMk cId="1697557552" sldId="271"/>
            <ac:picMk id="2" creationId="{58DED97F-4A47-4418-BB94-F02C268CD29F}"/>
          </ac:picMkLst>
        </pc:picChg>
        <pc:picChg chg="add mod">
          <ac:chgData name="Surendran Velath" userId="06d04d9d1e928a37" providerId="Windows Live" clId="Web-{E833692E-E429-4266-9B72-C10B1D34A038}" dt="2019-12-25T14:49:06.823" v="212" actId="14100"/>
          <ac:picMkLst>
            <pc:docMk/>
            <pc:sldMk cId="1697557552" sldId="271"/>
            <ac:picMk id="3" creationId="{9583D1D7-1727-43AA-BEFF-AA63A1211B82}"/>
          </ac:picMkLst>
        </pc:picChg>
      </pc:sldChg>
      <pc:sldChg chg="addSp delSp modSp add replId">
        <pc:chgData name="Surendran Velath" userId="06d04d9d1e928a37" providerId="Windows Live" clId="Web-{E833692E-E429-4266-9B72-C10B1D34A038}" dt="2019-12-25T14:51:47.540" v="229" actId="14100"/>
        <pc:sldMkLst>
          <pc:docMk/>
          <pc:sldMk cId="227117932" sldId="272"/>
        </pc:sldMkLst>
        <pc:spChg chg="mod">
          <ac:chgData name="Surendran Velath" userId="06d04d9d1e928a37" providerId="Windows Live" clId="Web-{E833692E-E429-4266-9B72-C10B1D34A038}" dt="2019-12-25T14:50:06.931" v="221" actId="20577"/>
          <ac:spMkLst>
            <pc:docMk/>
            <pc:sldMk cId="227117932" sldId="272"/>
            <ac:spMk id="4" creationId="{129818D7-F088-45B0-A27D-414F53AD15BF}"/>
          </ac:spMkLst>
        </pc:spChg>
        <pc:picChg chg="add mod">
          <ac:chgData name="Surendran Velath" userId="06d04d9d1e928a37" providerId="Windows Live" clId="Web-{E833692E-E429-4266-9B72-C10B1D34A038}" dt="2019-12-25T14:51:47.540" v="229" actId="14100"/>
          <ac:picMkLst>
            <pc:docMk/>
            <pc:sldMk cId="227117932" sldId="272"/>
            <ac:picMk id="2" creationId="{7725CC17-8AA5-4ABF-BC0A-24E418DB72C8}"/>
          </ac:picMkLst>
        </pc:picChg>
        <pc:picChg chg="del">
          <ac:chgData name="Surendran Velath" userId="06d04d9d1e928a37" providerId="Windows Live" clId="Web-{E833692E-E429-4266-9B72-C10B1D34A038}" dt="2019-12-25T14:49:57.166" v="214"/>
          <ac:picMkLst>
            <pc:docMk/>
            <pc:sldMk cId="227117932" sldId="272"/>
            <ac:picMk id="3" creationId="{9583D1D7-1727-43AA-BEFF-AA63A1211B82}"/>
          </ac:picMkLst>
        </pc:picChg>
      </pc:sldChg>
      <pc:sldChg chg="addSp delSp modSp add replId">
        <pc:chgData name="Surendran Velath" userId="06d04d9d1e928a37" providerId="Windows Live" clId="Web-{E833692E-E429-4266-9B72-C10B1D34A038}" dt="2019-12-25T14:55:33.677" v="237" actId="1076"/>
        <pc:sldMkLst>
          <pc:docMk/>
          <pc:sldMk cId="426125538" sldId="273"/>
        </pc:sldMkLst>
        <pc:spChg chg="mod">
          <ac:chgData name="Surendran Velath" userId="06d04d9d1e928a37" providerId="Windows Live" clId="Web-{E833692E-E429-4266-9B72-C10B1D34A038}" dt="2019-12-25T14:53:28.976" v="233" actId="20577"/>
          <ac:spMkLst>
            <pc:docMk/>
            <pc:sldMk cId="426125538" sldId="273"/>
            <ac:spMk id="4" creationId="{129818D7-F088-45B0-A27D-414F53AD15BF}"/>
          </ac:spMkLst>
        </pc:spChg>
        <pc:picChg chg="del">
          <ac:chgData name="Surendran Velath" userId="06d04d9d1e928a37" providerId="Windows Live" clId="Web-{E833692E-E429-4266-9B72-C10B1D34A038}" dt="2019-12-25T14:53:21.007" v="231"/>
          <ac:picMkLst>
            <pc:docMk/>
            <pc:sldMk cId="426125538" sldId="273"/>
            <ac:picMk id="2" creationId="{7725CC17-8AA5-4ABF-BC0A-24E418DB72C8}"/>
          </ac:picMkLst>
        </pc:picChg>
        <pc:picChg chg="add mod">
          <ac:chgData name="Surendran Velath" userId="06d04d9d1e928a37" providerId="Windows Live" clId="Web-{E833692E-E429-4266-9B72-C10B1D34A038}" dt="2019-12-25T14:55:33.677" v="237" actId="1076"/>
          <ac:picMkLst>
            <pc:docMk/>
            <pc:sldMk cId="426125538" sldId="273"/>
            <ac:picMk id="3" creationId="{B4C6E8FA-A313-4EF9-8422-B98675688C48}"/>
          </ac:picMkLst>
        </pc:picChg>
      </pc:sldChg>
      <pc:sldChg chg="addSp delSp modSp add replId">
        <pc:chgData name="Surendran Velath" userId="06d04d9d1e928a37" providerId="Windows Live" clId="Web-{E833692E-E429-4266-9B72-C10B1D34A038}" dt="2019-12-25T14:57:25.441" v="250" actId="1076"/>
        <pc:sldMkLst>
          <pc:docMk/>
          <pc:sldMk cId="3744633088" sldId="274"/>
        </pc:sldMkLst>
        <pc:spChg chg="mod">
          <ac:chgData name="Surendran Velath" userId="06d04d9d1e928a37" providerId="Windows Live" clId="Web-{E833692E-E429-4266-9B72-C10B1D34A038}" dt="2019-12-25T14:56:28.629" v="245" actId="20577"/>
          <ac:spMkLst>
            <pc:docMk/>
            <pc:sldMk cId="3744633088" sldId="274"/>
            <ac:spMk id="4" creationId="{129818D7-F088-45B0-A27D-414F53AD15BF}"/>
          </ac:spMkLst>
        </pc:spChg>
        <pc:picChg chg="add mod">
          <ac:chgData name="Surendran Velath" userId="06d04d9d1e928a37" providerId="Windows Live" clId="Web-{E833692E-E429-4266-9B72-C10B1D34A038}" dt="2019-12-25T14:57:25.441" v="250" actId="1076"/>
          <ac:picMkLst>
            <pc:docMk/>
            <pc:sldMk cId="3744633088" sldId="274"/>
            <ac:picMk id="2" creationId="{CF7070F1-705C-4619-AC36-AC8F96A46318}"/>
          </ac:picMkLst>
        </pc:picChg>
        <pc:picChg chg="del">
          <ac:chgData name="Surendran Velath" userId="06d04d9d1e928a37" providerId="Windows Live" clId="Web-{E833692E-E429-4266-9B72-C10B1D34A038}" dt="2019-12-25T14:56:30.942" v="246"/>
          <ac:picMkLst>
            <pc:docMk/>
            <pc:sldMk cId="3744633088" sldId="274"/>
            <ac:picMk id="3" creationId="{B4C6E8FA-A313-4EF9-8422-B98675688C4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292604C3-D643-4FA2-AEA6-4111CEF6070F}"/>
              </a:ext>
            </a:extLst>
          </p:cNvPr>
          <p:cNvGrpSpPr>
            <a:grpSpLocks/>
          </p:cNvGrpSpPr>
          <p:nvPr/>
        </p:nvGrpSpPr>
        <p:grpSpPr bwMode="auto">
          <a:xfrm>
            <a:off x="19050" y="1109663"/>
            <a:ext cx="9156700" cy="757237"/>
            <a:chOff x="0" y="0"/>
            <a:chExt cx="5768" cy="477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B7ED3DA5-ACC1-4279-90E9-967B479799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" y="0"/>
              <a:ext cx="5763" cy="477"/>
            </a:xfrm>
            <a:custGeom>
              <a:avLst/>
              <a:gdLst/>
              <a:ahLst/>
              <a:cxnLst>
                <a:cxn ang="0">
                  <a:pos x="0" y="450"/>
                </a:cxn>
                <a:cxn ang="0">
                  <a:pos x="3" y="0"/>
                </a:cxn>
                <a:cxn ang="0">
                  <a:pos x="5763" y="0"/>
                </a:cxn>
                <a:cxn ang="0">
                  <a:pos x="5763" y="465"/>
                </a:cxn>
                <a:cxn ang="0">
                  <a:pos x="4821" y="477"/>
                </a:cxn>
                <a:cxn ang="0">
                  <a:pos x="4326" y="447"/>
                </a:cxn>
                <a:cxn ang="0">
                  <a:pos x="3783" y="465"/>
                </a:cxn>
                <a:cxn ang="0">
                  <a:pos x="3417" y="456"/>
                </a:cxn>
                <a:cxn ang="0">
                  <a:pos x="2973" y="459"/>
                </a:cxn>
                <a:cxn ang="0">
                  <a:pos x="2451" y="453"/>
                </a:cxn>
                <a:cxn ang="0">
                  <a:pos x="2289" y="441"/>
                </a:cxn>
                <a:cxn ang="0">
                  <a:pos x="2010" y="453"/>
                </a:cxn>
                <a:cxn ang="0">
                  <a:pos x="1827" y="450"/>
                </a:cxn>
                <a:cxn ang="0">
                  <a:pos x="1215" y="465"/>
                </a:cxn>
                <a:cxn ang="0">
                  <a:pos x="660" y="456"/>
                </a:cxn>
                <a:cxn ang="0">
                  <a:pos x="0" y="450"/>
                </a:cxn>
              </a:cxnLst>
              <a:rect l="0" t="0" r="r" b="b"/>
              <a:pathLst>
                <a:path w="5763" h="477">
                  <a:moveTo>
                    <a:pt x="0" y="450"/>
                  </a:moveTo>
                  <a:lnTo>
                    <a:pt x="3" y="0"/>
                  </a:lnTo>
                  <a:lnTo>
                    <a:pt x="5763" y="0"/>
                  </a:lnTo>
                  <a:lnTo>
                    <a:pt x="5763" y="465"/>
                  </a:lnTo>
                  <a:lnTo>
                    <a:pt x="4821" y="477"/>
                  </a:lnTo>
                  <a:lnTo>
                    <a:pt x="4326" y="447"/>
                  </a:lnTo>
                  <a:lnTo>
                    <a:pt x="3783" y="465"/>
                  </a:lnTo>
                  <a:lnTo>
                    <a:pt x="3417" y="456"/>
                  </a:lnTo>
                  <a:lnTo>
                    <a:pt x="2973" y="459"/>
                  </a:lnTo>
                  <a:lnTo>
                    <a:pt x="2451" y="453"/>
                  </a:lnTo>
                  <a:lnTo>
                    <a:pt x="2289" y="441"/>
                  </a:lnTo>
                  <a:lnTo>
                    <a:pt x="2010" y="453"/>
                  </a:lnTo>
                  <a:lnTo>
                    <a:pt x="1827" y="450"/>
                  </a:lnTo>
                  <a:lnTo>
                    <a:pt x="1215" y="465"/>
                  </a:lnTo>
                  <a:lnTo>
                    <a:pt x="660" y="456"/>
                  </a:lnTo>
                  <a:lnTo>
                    <a:pt x="0" y="45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902E102C-0494-44B0-AD86-E07B3DD1E9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98"/>
              <a:ext cx="256" cy="253"/>
            </a:xfrm>
            <a:custGeom>
              <a:avLst/>
              <a:gdLst/>
              <a:ahLst/>
              <a:cxnLst>
                <a:cxn ang="0">
                  <a:pos x="8" y="190"/>
                </a:cxn>
                <a:cxn ang="0">
                  <a:pos x="71" y="115"/>
                </a:cxn>
                <a:cxn ang="0">
                  <a:pos x="203" y="16"/>
                </a:cxn>
                <a:cxn ang="0">
                  <a:pos x="251" y="19"/>
                </a:cxn>
                <a:cxn ang="0">
                  <a:pos x="236" y="46"/>
                </a:cxn>
                <a:cxn ang="0">
                  <a:pos x="176" y="82"/>
                </a:cxn>
                <a:cxn ang="0">
                  <a:pos x="92" y="154"/>
                </a:cxn>
                <a:cxn ang="0">
                  <a:pos x="23" y="247"/>
                </a:cxn>
                <a:cxn ang="0">
                  <a:pos x="8" y="190"/>
                </a:cxn>
              </a:cxnLst>
              <a:rect l="0" t="0" r="r" b="b"/>
              <a:pathLst>
                <a:path w="256" h="253">
                  <a:moveTo>
                    <a:pt x="8" y="190"/>
                  </a:moveTo>
                  <a:cubicBezTo>
                    <a:pt x="16" y="168"/>
                    <a:pt x="38" y="144"/>
                    <a:pt x="71" y="115"/>
                  </a:cubicBezTo>
                  <a:cubicBezTo>
                    <a:pt x="104" y="86"/>
                    <a:pt x="173" y="32"/>
                    <a:pt x="203" y="16"/>
                  </a:cubicBezTo>
                  <a:cubicBezTo>
                    <a:pt x="233" y="0"/>
                    <a:pt x="246" y="14"/>
                    <a:pt x="251" y="19"/>
                  </a:cubicBezTo>
                  <a:cubicBezTo>
                    <a:pt x="256" y="24"/>
                    <a:pt x="249" y="35"/>
                    <a:pt x="236" y="46"/>
                  </a:cubicBezTo>
                  <a:cubicBezTo>
                    <a:pt x="223" y="57"/>
                    <a:pt x="200" y="64"/>
                    <a:pt x="176" y="82"/>
                  </a:cubicBezTo>
                  <a:cubicBezTo>
                    <a:pt x="152" y="100"/>
                    <a:pt x="118" y="126"/>
                    <a:pt x="92" y="154"/>
                  </a:cubicBezTo>
                  <a:cubicBezTo>
                    <a:pt x="66" y="182"/>
                    <a:pt x="36" y="241"/>
                    <a:pt x="23" y="247"/>
                  </a:cubicBezTo>
                  <a:cubicBezTo>
                    <a:pt x="10" y="253"/>
                    <a:pt x="0" y="212"/>
                    <a:pt x="8" y="19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5D7EBE6-58AE-4E98-AEBA-CF2C3C680D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" y="0"/>
              <a:ext cx="708" cy="459"/>
            </a:xfrm>
            <a:custGeom>
              <a:avLst/>
              <a:gdLst/>
              <a:ahLst/>
              <a:cxnLst>
                <a:cxn ang="0">
                  <a:pos x="0" y="432"/>
                </a:cxn>
                <a:cxn ang="0">
                  <a:pos x="0" y="453"/>
                </a:cxn>
                <a:cxn ang="0">
                  <a:pos x="72" y="324"/>
                </a:cxn>
                <a:cxn ang="0">
                  <a:pos x="198" y="201"/>
                </a:cxn>
                <a:cxn ang="0">
                  <a:pos x="366" y="102"/>
                </a:cxn>
                <a:cxn ang="0">
                  <a:pos x="531" y="36"/>
                </a:cxn>
                <a:cxn ang="0">
                  <a:pos x="609" y="0"/>
                </a:cxn>
                <a:cxn ang="0">
                  <a:pos x="708" y="3"/>
                </a:cxn>
                <a:cxn ang="0">
                  <a:pos x="591" y="66"/>
                </a:cxn>
                <a:cxn ang="0">
                  <a:pos x="417" y="126"/>
                </a:cxn>
                <a:cxn ang="0">
                  <a:pos x="237" y="231"/>
                </a:cxn>
                <a:cxn ang="0">
                  <a:pos x="117" y="345"/>
                </a:cxn>
                <a:cxn ang="0">
                  <a:pos x="51" y="459"/>
                </a:cxn>
                <a:cxn ang="0">
                  <a:pos x="0" y="453"/>
                </a:cxn>
              </a:cxnLst>
              <a:rect l="0" t="0" r="r" b="b"/>
              <a:pathLst>
                <a:path w="708" h="459">
                  <a:moveTo>
                    <a:pt x="0" y="432"/>
                  </a:moveTo>
                  <a:lnTo>
                    <a:pt x="0" y="453"/>
                  </a:lnTo>
                  <a:cubicBezTo>
                    <a:pt x="12" y="435"/>
                    <a:pt x="39" y="366"/>
                    <a:pt x="72" y="324"/>
                  </a:cubicBezTo>
                  <a:cubicBezTo>
                    <a:pt x="105" y="282"/>
                    <a:pt x="149" y="238"/>
                    <a:pt x="198" y="201"/>
                  </a:cubicBezTo>
                  <a:cubicBezTo>
                    <a:pt x="247" y="164"/>
                    <a:pt x="311" y="129"/>
                    <a:pt x="366" y="102"/>
                  </a:cubicBezTo>
                  <a:cubicBezTo>
                    <a:pt x="421" y="75"/>
                    <a:pt x="490" y="53"/>
                    <a:pt x="531" y="36"/>
                  </a:cubicBezTo>
                  <a:cubicBezTo>
                    <a:pt x="572" y="19"/>
                    <a:pt x="580" y="5"/>
                    <a:pt x="609" y="0"/>
                  </a:cubicBezTo>
                  <a:lnTo>
                    <a:pt x="708" y="3"/>
                  </a:lnTo>
                  <a:cubicBezTo>
                    <a:pt x="705" y="14"/>
                    <a:pt x="640" y="45"/>
                    <a:pt x="591" y="66"/>
                  </a:cubicBezTo>
                  <a:cubicBezTo>
                    <a:pt x="542" y="87"/>
                    <a:pt x="476" y="98"/>
                    <a:pt x="417" y="126"/>
                  </a:cubicBezTo>
                  <a:cubicBezTo>
                    <a:pt x="358" y="154"/>
                    <a:pt x="287" y="195"/>
                    <a:pt x="237" y="231"/>
                  </a:cubicBezTo>
                  <a:cubicBezTo>
                    <a:pt x="187" y="267"/>
                    <a:pt x="148" y="307"/>
                    <a:pt x="117" y="345"/>
                  </a:cubicBezTo>
                  <a:cubicBezTo>
                    <a:pt x="86" y="383"/>
                    <a:pt x="70" y="441"/>
                    <a:pt x="51" y="459"/>
                  </a:cubicBezTo>
                  <a:lnTo>
                    <a:pt x="0" y="453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31DF3A2-BCC6-42D4-92E7-B15358C3A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" y="269"/>
              <a:ext cx="251" cy="194"/>
            </a:xfrm>
            <a:custGeom>
              <a:avLst/>
              <a:gdLst/>
              <a:ahLst/>
              <a:cxnLst>
                <a:cxn ang="0">
                  <a:pos x="21" y="163"/>
                </a:cxn>
                <a:cxn ang="0">
                  <a:pos x="9" y="184"/>
                </a:cxn>
                <a:cxn ang="0">
                  <a:pos x="75" y="103"/>
                </a:cxn>
                <a:cxn ang="0">
                  <a:pos x="165" y="28"/>
                </a:cxn>
                <a:cxn ang="0">
                  <a:pos x="207" y="7"/>
                </a:cxn>
                <a:cxn ang="0">
                  <a:pos x="246" y="4"/>
                </a:cxn>
                <a:cxn ang="0">
                  <a:pos x="237" y="34"/>
                </a:cxn>
                <a:cxn ang="0">
                  <a:pos x="183" y="61"/>
                </a:cxn>
                <a:cxn ang="0">
                  <a:pos x="108" y="124"/>
                </a:cxn>
                <a:cxn ang="0">
                  <a:pos x="54" y="190"/>
                </a:cxn>
                <a:cxn ang="0">
                  <a:pos x="6" y="184"/>
                </a:cxn>
              </a:cxnLst>
              <a:rect l="0" t="0" r="r" b="b"/>
              <a:pathLst>
                <a:path w="251" h="194">
                  <a:moveTo>
                    <a:pt x="21" y="163"/>
                  </a:moveTo>
                  <a:cubicBezTo>
                    <a:pt x="10" y="178"/>
                    <a:pt x="0" y="194"/>
                    <a:pt x="9" y="184"/>
                  </a:cubicBezTo>
                  <a:cubicBezTo>
                    <a:pt x="18" y="174"/>
                    <a:pt x="49" y="129"/>
                    <a:pt x="75" y="103"/>
                  </a:cubicBezTo>
                  <a:cubicBezTo>
                    <a:pt x="101" y="77"/>
                    <a:pt x="143" y="44"/>
                    <a:pt x="165" y="28"/>
                  </a:cubicBezTo>
                  <a:cubicBezTo>
                    <a:pt x="187" y="12"/>
                    <a:pt x="194" y="11"/>
                    <a:pt x="207" y="7"/>
                  </a:cubicBezTo>
                  <a:cubicBezTo>
                    <a:pt x="220" y="3"/>
                    <a:pt x="241" y="0"/>
                    <a:pt x="246" y="4"/>
                  </a:cubicBezTo>
                  <a:cubicBezTo>
                    <a:pt x="251" y="8"/>
                    <a:pt x="247" y="25"/>
                    <a:pt x="237" y="34"/>
                  </a:cubicBezTo>
                  <a:cubicBezTo>
                    <a:pt x="227" y="43"/>
                    <a:pt x="204" y="46"/>
                    <a:pt x="183" y="61"/>
                  </a:cubicBezTo>
                  <a:cubicBezTo>
                    <a:pt x="162" y="76"/>
                    <a:pt x="129" y="103"/>
                    <a:pt x="108" y="124"/>
                  </a:cubicBezTo>
                  <a:cubicBezTo>
                    <a:pt x="87" y="145"/>
                    <a:pt x="71" y="180"/>
                    <a:pt x="54" y="190"/>
                  </a:cubicBezTo>
                  <a:lnTo>
                    <a:pt x="6" y="184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6FAD094-6BFF-47ED-92EE-BA4A41FD5E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" y="0"/>
              <a:ext cx="159" cy="72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15" y="36"/>
                </a:cxn>
                <a:cxn ang="0">
                  <a:pos x="6" y="60"/>
                </a:cxn>
                <a:cxn ang="0">
                  <a:pos x="36" y="69"/>
                </a:cxn>
                <a:cxn ang="0">
                  <a:pos x="87" y="42"/>
                </a:cxn>
                <a:cxn ang="0">
                  <a:pos x="159" y="0"/>
                </a:cxn>
                <a:cxn ang="0">
                  <a:pos x="99" y="0"/>
                </a:cxn>
              </a:cxnLst>
              <a:rect l="0" t="0" r="r" b="b"/>
              <a:pathLst>
                <a:path w="159" h="72">
                  <a:moveTo>
                    <a:pt x="99" y="0"/>
                  </a:moveTo>
                  <a:cubicBezTo>
                    <a:pt x="75" y="6"/>
                    <a:pt x="30" y="26"/>
                    <a:pt x="15" y="36"/>
                  </a:cubicBezTo>
                  <a:cubicBezTo>
                    <a:pt x="0" y="46"/>
                    <a:pt x="3" y="55"/>
                    <a:pt x="6" y="60"/>
                  </a:cubicBezTo>
                  <a:cubicBezTo>
                    <a:pt x="9" y="65"/>
                    <a:pt x="23" y="72"/>
                    <a:pt x="36" y="69"/>
                  </a:cubicBezTo>
                  <a:cubicBezTo>
                    <a:pt x="49" y="66"/>
                    <a:pt x="67" y="53"/>
                    <a:pt x="87" y="42"/>
                  </a:cubicBezTo>
                  <a:cubicBezTo>
                    <a:pt x="107" y="31"/>
                    <a:pt x="158" y="6"/>
                    <a:pt x="159" y="0"/>
                  </a:cubicBezTo>
                  <a:lnTo>
                    <a:pt x="99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3FA7FC2D-EF7E-4847-80B0-790BC3015B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" y="0"/>
              <a:ext cx="455" cy="216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338" y="48"/>
                </a:cxn>
                <a:cxn ang="0">
                  <a:pos x="242" y="102"/>
                </a:cxn>
                <a:cxn ang="0">
                  <a:pos x="104" y="147"/>
                </a:cxn>
                <a:cxn ang="0">
                  <a:pos x="35" y="168"/>
                </a:cxn>
                <a:cxn ang="0">
                  <a:pos x="8" y="192"/>
                </a:cxn>
                <a:cxn ang="0">
                  <a:pos x="8" y="213"/>
                </a:cxn>
                <a:cxn ang="0">
                  <a:pos x="59" y="213"/>
                </a:cxn>
                <a:cxn ang="0">
                  <a:pos x="86" y="192"/>
                </a:cxn>
                <a:cxn ang="0">
                  <a:pos x="173" y="159"/>
                </a:cxn>
                <a:cxn ang="0">
                  <a:pos x="299" y="126"/>
                </a:cxn>
                <a:cxn ang="0">
                  <a:pos x="392" y="72"/>
                </a:cxn>
                <a:cxn ang="0">
                  <a:pos x="455" y="0"/>
                </a:cxn>
                <a:cxn ang="0">
                  <a:pos x="395" y="0"/>
                </a:cxn>
              </a:cxnLst>
              <a:rect l="0" t="0" r="r" b="b"/>
              <a:pathLst>
                <a:path w="455" h="216">
                  <a:moveTo>
                    <a:pt x="395" y="0"/>
                  </a:moveTo>
                  <a:cubicBezTo>
                    <a:pt x="376" y="8"/>
                    <a:pt x="364" y="31"/>
                    <a:pt x="338" y="48"/>
                  </a:cubicBezTo>
                  <a:cubicBezTo>
                    <a:pt x="312" y="65"/>
                    <a:pt x="281" y="86"/>
                    <a:pt x="242" y="102"/>
                  </a:cubicBezTo>
                  <a:cubicBezTo>
                    <a:pt x="203" y="118"/>
                    <a:pt x="138" y="136"/>
                    <a:pt x="104" y="147"/>
                  </a:cubicBezTo>
                  <a:cubicBezTo>
                    <a:pt x="70" y="158"/>
                    <a:pt x="51" y="161"/>
                    <a:pt x="35" y="168"/>
                  </a:cubicBezTo>
                  <a:cubicBezTo>
                    <a:pt x="19" y="175"/>
                    <a:pt x="12" y="185"/>
                    <a:pt x="8" y="192"/>
                  </a:cubicBezTo>
                  <a:cubicBezTo>
                    <a:pt x="4" y="199"/>
                    <a:pt x="0" y="210"/>
                    <a:pt x="8" y="213"/>
                  </a:cubicBezTo>
                  <a:cubicBezTo>
                    <a:pt x="16" y="216"/>
                    <a:pt x="46" y="216"/>
                    <a:pt x="59" y="213"/>
                  </a:cubicBezTo>
                  <a:cubicBezTo>
                    <a:pt x="72" y="210"/>
                    <a:pt x="67" y="201"/>
                    <a:pt x="86" y="192"/>
                  </a:cubicBezTo>
                  <a:cubicBezTo>
                    <a:pt x="105" y="183"/>
                    <a:pt x="138" y="170"/>
                    <a:pt x="173" y="159"/>
                  </a:cubicBezTo>
                  <a:cubicBezTo>
                    <a:pt x="208" y="148"/>
                    <a:pt x="263" y="140"/>
                    <a:pt x="299" y="126"/>
                  </a:cubicBezTo>
                  <a:cubicBezTo>
                    <a:pt x="335" y="112"/>
                    <a:pt x="366" y="93"/>
                    <a:pt x="392" y="72"/>
                  </a:cubicBezTo>
                  <a:cubicBezTo>
                    <a:pt x="418" y="51"/>
                    <a:pt x="454" y="12"/>
                    <a:pt x="455" y="0"/>
                  </a:cubicBezTo>
                  <a:lnTo>
                    <a:pt x="39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A643388-C825-44DB-8D15-4B7EE9DFCD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8" y="37"/>
              <a:ext cx="414" cy="10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24" y="11"/>
                </a:cxn>
                <a:cxn ang="0">
                  <a:pos x="156" y="2"/>
                </a:cxn>
                <a:cxn ang="0">
                  <a:pos x="288" y="23"/>
                </a:cxn>
                <a:cxn ang="0">
                  <a:pos x="384" y="53"/>
                </a:cxn>
                <a:cxn ang="0">
                  <a:pos x="411" y="74"/>
                </a:cxn>
                <a:cxn ang="0">
                  <a:pos x="405" y="104"/>
                </a:cxn>
                <a:cxn ang="0">
                  <a:pos x="363" y="101"/>
                </a:cxn>
                <a:cxn ang="0">
                  <a:pos x="294" y="77"/>
                </a:cxn>
                <a:cxn ang="0">
                  <a:pos x="174" y="50"/>
                </a:cxn>
                <a:cxn ang="0">
                  <a:pos x="72" y="62"/>
                </a:cxn>
                <a:cxn ang="0">
                  <a:pos x="36" y="59"/>
                </a:cxn>
                <a:cxn ang="0">
                  <a:pos x="0" y="11"/>
                </a:cxn>
              </a:cxnLst>
              <a:rect l="0" t="0" r="r" b="b"/>
              <a:pathLst>
                <a:path w="414" h="108">
                  <a:moveTo>
                    <a:pt x="0" y="11"/>
                  </a:moveTo>
                  <a:lnTo>
                    <a:pt x="24" y="11"/>
                  </a:lnTo>
                  <a:cubicBezTo>
                    <a:pt x="50" y="9"/>
                    <a:pt x="112" y="0"/>
                    <a:pt x="156" y="2"/>
                  </a:cubicBezTo>
                  <a:cubicBezTo>
                    <a:pt x="200" y="4"/>
                    <a:pt x="250" y="15"/>
                    <a:pt x="288" y="23"/>
                  </a:cubicBezTo>
                  <a:cubicBezTo>
                    <a:pt x="326" y="31"/>
                    <a:pt x="363" y="44"/>
                    <a:pt x="384" y="53"/>
                  </a:cubicBezTo>
                  <a:cubicBezTo>
                    <a:pt x="405" y="62"/>
                    <a:pt x="408" y="66"/>
                    <a:pt x="411" y="74"/>
                  </a:cubicBezTo>
                  <a:cubicBezTo>
                    <a:pt x="414" y="82"/>
                    <a:pt x="413" y="100"/>
                    <a:pt x="405" y="104"/>
                  </a:cubicBezTo>
                  <a:cubicBezTo>
                    <a:pt x="397" y="108"/>
                    <a:pt x="381" y="105"/>
                    <a:pt x="363" y="101"/>
                  </a:cubicBezTo>
                  <a:cubicBezTo>
                    <a:pt x="345" y="97"/>
                    <a:pt x="325" y="85"/>
                    <a:pt x="294" y="77"/>
                  </a:cubicBezTo>
                  <a:cubicBezTo>
                    <a:pt x="263" y="69"/>
                    <a:pt x="211" y="53"/>
                    <a:pt x="174" y="50"/>
                  </a:cubicBezTo>
                  <a:cubicBezTo>
                    <a:pt x="137" y="47"/>
                    <a:pt x="95" y="61"/>
                    <a:pt x="72" y="62"/>
                  </a:cubicBezTo>
                  <a:cubicBezTo>
                    <a:pt x="49" y="63"/>
                    <a:pt x="48" y="66"/>
                    <a:pt x="36" y="59"/>
                  </a:cubicBezTo>
                  <a:cubicBezTo>
                    <a:pt x="24" y="52"/>
                    <a:pt x="13" y="36"/>
                    <a:pt x="0" y="11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EA5B1C04-4835-4BF9-9A18-19FAFF9A4B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90" y="0"/>
              <a:ext cx="520" cy="225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12" y="24"/>
                </a:cxn>
                <a:cxn ang="0">
                  <a:pos x="114" y="54"/>
                </a:cxn>
                <a:cxn ang="0">
                  <a:pos x="240" y="117"/>
                </a:cxn>
                <a:cxn ang="0">
                  <a:pos x="333" y="153"/>
                </a:cxn>
                <a:cxn ang="0">
                  <a:pos x="438" y="219"/>
                </a:cxn>
                <a:cxn ang="0">
                  <a:pos x="426" y="192"/>
                </a:cxn>
                <a:cxn ang="0">
                  <a:pos x="441" y="180"/>
                </a:cxn>
                <a:cxn ang="0">
                  <a:pos x="519" y="216"/>
                </a:cxn>
                <a:cxn ang="0">
                  <a:pos x="450" y="162"/>
                </a:cxn>
                <a:cxn ang="0">
                  <a:pos x="381" y="135"/>
                </a:cxn>
                <a:cxn ang="0">
                  <a:pos x="285" y="84"/>
                </a:cxn>
                <a:cxn ang="0">
                  <a:pos x="186" y="18"/>
                </a:cxn>
                <a:cxn ang="0">
                  <a:pos x="123" y="0"/>
                </a:cxn>
                <a:cxn ang="0">
                  <a:pos x="42" y="0"/>
                </a:cxn>
              </a:cxnLst>
              <a:rect l="0" t="0" r="r" b="b"/>
              <a:pathLst>
                <a:path w="520" h="225">
                  <a:moveTo>
                    <a:pt x="42" y="0"/>
                  </a:moveTo>
                  <a:cubicBezTo>
                    <a:pt x="24" y="4"/>
                    <a:pt x="0" y="15"/>
                    <a:pt x="12" y="24"/>
                  </a:cubicBezTo>
                  <a:cubicBezTo>
                    <a:pt x="24" y="33"/>
                    <a:pt x="76" y="39"/>
                    <a:pt x="114" y="54"/>
                  </a:cubicBezTo>
                  <a:cubicBezTo>
                    <a:pt x="152" y="69"/>
                    <a:pt x="203" y="100"/>
                    <a:pt x="240" y="117"/>
                  </a:cubicBezTo>
                  <a:cubicBezTo>
                    <a:pt x="277" y="134"/>
                    <a:pt x="300" y="136"/>
                    <a:pt x="333" y="153"/>
                  </a:cubicBezTo>
                  <a:cubicBezTo>
                    <a:pt x="366" y="170"/>
                    <a:pt x="423" y="213"/>
                    <a:pt x="438" y="219"/>
                  </a:cubicBezTo>
                  <a:cubicBezTo>
                    <a:pt x="453" y="225"/>
                    <a:pt x="426" y="198"/>
                    <a:pt x="426" y="192"/>
                  </a:cubicBezTo>
                  <a:cubicBezTo>
                    <a:pt x="426" y="186"/>
                    <a:pt x="426" y="176"/>
                    <a:pt x="441" y="180"/>
                  </a:cubicBezTo>
                  <a:cubicBezTo>
                    <a:pt x="456" y="184"/>
                    <a:pt x="518" y="219"/>
                    <a:pt x="519" y="216"/>
                  </a:cubicBezTo>
                  <a:cubicBezTo>
                    <a:pt x="520" y="213"/>
                    <a:pt x="473" y="176"/>
                    <a:pt x="450" y="162"/>
                  </a:cubicBezTo>
                  <a:cubicBezTo>
                    <a:pt x="427" y="148"/>
                    <a:pt x="408" y="148"/>
                    <a:pt x="381" y="135"/>
                  </a:cubicBezTo>
                  <a:cubicBezTo>
                    <a:pt x="354" y="122"/>
                    <a:pt x="318" y="104"/>
                    <a:pt x="285" y="84"/>
                  </a:cubicBezTo>
                  <a:cubicBezTo>
                    <a:pt x="252" y="64"/>
                    <a:pt x="213" y="32"/>
                    <a:pt x="186" y="18"/>
                  </a:cubicBezTo>
                  <a:cubicBezTo>
                    <a:pt x="159" y="4"/>
                    <a:pt x="147" y="2"/>
                    <a:pt x="123" y="0"/>
                  </a:cubicBezTo>
                  <a:lnTo>
                    <a:pt x="4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CF2B15A-0083-4252-B0F5-5AA0C4B75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3" y="154"/>
              <a:ext cx="431" cy="233"/>
            </a:xfrm>
            <a:custGeom>
              <a:avLst/>
              <a:gdLst/>
              <a:ahLst/>
              <a:cxnLst>
                <a:cxn ang="0">
                  <a:pos x="6" y="38"/>
                </a:cxn>
                <a:cxn ang="0">
                  <a:pos x="9" y="20"/>
                </a:cxn>
                <a:cxn ang="0">
                  <a:pos x="42" y="2"/>
                </a:cxn>
                <a:cxn ang="0">
                  <a:pos x="90" y="35"/>
                </a:cxn>
                <a:cxn ang="0">
                  <a:pos x="189" y="89"/>
                </a:cxn>
                <a:cxn ang="0">
                  <a:pos x="288" y="140"/>
                </a:cxn>
                <a:cxn ang="0">
                  <a:pos x="375" y="176"/>
                </a:cxn>
                <a:cxn ang="0">
                  <a:pos x="396" y="176"/>
                </a:cxn>
                <a:cxn ang="0">
                  <a:pos x="429" y="212"/>
                </a:cxn>
                <a:cxn ang="0">
                  <a:pos x="408" y="233"/>
                </a:cxn>
                <a:cxn ang="0">
                  <a:pos x="333" y="212"/>
                </a:cxn>
                <a:cxn ang="0">
                  <a:pos x="186" y="143"/>
                </a:cxn>
                <a:cxn ang="0">
                  <a:pos x="48" y="68"/>
                </a:cxn>
                <a:cxn ang="0">
                  <a:pos x="6" y="38"/>
                </a:cxn>
              </a:cxnLst>
              <a:rect l="0" t="0" r="r" b="b"/>
              <a:pathLst>
                <a:path w="431" h="233">
                  <a:moveTo>
                    <a:pt x="6" y="38"/>
                  </a:moveTo>
                  <a:cubicBezTo>
                    <a:pt x="0" y="26"/>
                    <a:pt x="3" y="26"/>
                    <a:pt x="9" y="20"/>
                  </a:cubicBezTo>
                  <a:cubicBezTo>
                    <a:pt x="15" y="14"/>
                    <a:pt x="29" y="0"/>
                    <a:pt x="42" y="2"/>
                  </a:cubicBezTo>
                  <a:cubicBezTo>
                    <a:pt x="55" y="4"/>
                    <a:pt x="66" y="21"/>
                    <a:pt x="90" y="35"/>
                  </a:cubicBezTo>
                  <a:cubicBezTo>
                    <a:pt x="114" y="49"/>
                    <a:pt x="156" y="72"/>
                    <a:pt x="189" y="89"/>
                  </a:cubicBezTo>
                  <a:cubicBezTo>
                    <a:pt x="222" y="106"/>
                    <a:pt x="257" y="126"/>
                    <a:pt x="288" y="140"/>
                  </a:cubicBezTo>
                  <a:cubicBezTo>
                    <a:pt x="319" y="154"/>
                    <a:pt x="357" y="170"/>
                    <a:pt x="375" y="176"/>
                  </a:cubicBezTo>
                  <a:cubicBezTo>
                    <a:pt x="393" y="182"/>
                    <a:pt x="387" y="170"/>
                    <a:pt x="396" y="176"/>
                  </a:cubicBezTo>
                  <a:cubicBezTo>
                    <a:pt x="405" y="182"/>
                    <a:pt x="427" y="203"/>
                    <a:pt x="429" y="212"/>
                  </a:cubicBezTo>
                  <a:cubicBezTo>
                    <a:pt x="431" y="221"/>
                    <a:pt x="424" y="233"/>
                    <a:pt x="408" y="233"/>
                  </a:cubicBezTo>
                  <a:cubicBezTo>
                    <a:pt x="392" y="233"/>
                    <a:pt x="370" y="227"/>
                    <a:pt x="333" y="212"/>
                  </a:cubicBezTo>
                  <a:cubicBezTo>
                    <a:pt x="296" y="197"/>
                    <a:pt x="234" y="167"/>
                    <a:pt x="186" y="143"/>
                  </a:cubicBezTo>
                  <a:cubicBezTo>
                    <a:pt x="138" y="119"/>
                    <a:pt x="78" y="86"/>
                    <a:pt x="48" y="68"/>
                  </a:cubicBezTo>
                  <a:cubicBezTo>
                    <a:pt x="18" y="50"/>
                    <a:pt x="12" y="50"/>
                    <a:pt x="6" y="3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C3C456D5-B6B1-47F1-870B-82984D7897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2" y="87"/>
              <a:ext cx="396" cy="227"/>
            </a:xfrm>
            <a:custGeom>
              <a:avLst/>
              <a:gdLst/>
              <a:ahLst/>
              <a:cxnLst>
                <a:cxn ang="0">
                  <a:pos x="2" y="9"/>
                </a:cxn>
                <a:cxn ang="0">
                  <a:pos x="53" y="66"/>
                </a:cxn>
                <a:cxn ang="0">
                  <a:pos x="176" y="132"/>
                </a:cxn>
                <a:cxn ang="0">
                  <a:pos x="293" y="189"/>
                </a:cxn>
                <a:cxn ang="0">
                  <a:pos x="341" y="222"/>
                </a:cxn>
                <a:cxn ang="0">
                  <a:pos x="377" y="219"/>
                </a:cxn>
                <a:cxn ang="0">
                  <a:pos x="377" y="180"/>
                </a:cxn>
                <a:cxn ang="0">
                  <a:pos x="260" y="126"/>
                </a:cxn>
                <a:cxn ang="0">
                  <a:pos x="113" y="51"/>
                </a:cxn>
                <a:cxn ang="0">
                  <a:pos x="41" y="9"/>
                </a:cxn>
                <a:cxn ang="0">
                  <a:pos x="2" y="9"/>
                </a:cxn>
              </a:cxnLst>
              <a:rect l="0" t="0" r="r" b="b"/>
              <a:pathLst>
                <a:path w="396" h="227">
                  <a:moveTo>
                    <a:pt x="2" y="9"/>
                  </a:moveTo>
                  <a:cubicBezTo>
                    <a:pt x="4" y="18"/>
                    <a:pt x="24" y="45"/>
                    <a:pt x="53" y="66"/>
                  </a:cubicBezTo>
                  <a:cubicBezTo>
                    <a:pt x="82" y="87"/>
                    <a:pt x="136" y="111"/>
                    <a:pt x="176" y="132"/>
                  </a:cubicBezTo>
                  <a:cubicBezTo>
                    <a:pt x="216" y="153"/>
                    <a:pt x="266" y="174"/>
                    <a:pt x="293" y="189"/>
                  </a:cubicBezTo>
                  <a:cubicBezTo>
                    <a:pt x="320" y="204"/>
                    <a:pt x="327" y="217"/>
                    <a:pt x="341" y="222"/>
                  </a:cubicBezTo>
                  <a:cubicBezTo>
                    <a:pt x="355" y="227"/>
                    <a:pt x="371" y="226"/>
                    <a:pt x="377" y="219"/>
                  </a:cubicBezTo>
                  <a:cubicBezTo>
                    <a:pt x="383" y="212"/>
                    <a:pt x="396" y="195"/>
                    <a:pt x="377" y="180"/>
                  </a:cubicBezTo>
                  <a:cubicBezTo>
                    <a:pt x="358" y="165"/>
                    <a:pt x="304" y="147"/>
                    <a:pt x="260" y="126"/>
                  </a:cubicBezTo>
                  <a:cubicBezTo>
                    <a:pt x="216" y="105"/>
                    <a:pt x="149" y="70"/>
                    <a:pt x="113" y="51"/>
                  </a:cubicBezTo>
                  <a:cubicBezTo>
                    <a:pt x="77" y="32"/>
                    <a:pt x="60" y="17"/>
                    <a:pt x="41" y="9"/>
                  </a:cubicBezTo>
                  <a:cubicBezTo>
                    <a:pt x="22" y="1"/>
                    <a:pt x="0" y="0"/>
                    <a:pt x="2" y="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310435AF-AAC1-4C71-926C-39212E753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4" y="240"/>
              <a:ext cx="516" cy="223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105" y="97"/>
                </a:cxn>
                <a:cxn ang="0">
                  <a:pos x="243" y="178"/>
                </a:cxn>
                <a:cxn ang="0">
                  <a:pos x="357" y="217"/>
                </a:cxn>
                <a:cxn ang="0">
                  <a:pos x="498" y="214"/>
                </a:cxn>
                <a:cxn ang="0">
                  <a:pos x="468" y="187"/>
                </a:cxn>
                <a:cxn ang="0">
                  <a:pos x="309" y="136"/>
                </a:cxn>
                <a:cxn ang="0">
                  <a:pos x="123" y="34"/>
                </a:cxn>
                <a:cxn ang="0">
                  <a:pos x="3" y="10"/>
                </a:cxn>
              </a:cxnLst>
              <a:rect l="0" t="0" r="r" b="b"/>
              <a:pathLst>
                <a:path w="516" h="223">
                  <a:moveTo>
                    <a:pt x="3" y="10"/>
                  </a:moveTo>
                  <a:cubicBezTo>
                    <a:pt x="0" y="20"/>
                    <a:pt x="65" y="69"/>
                    <a:pt x="105" y="97"/>
                  </a:cubicBezTo>
                  <a:cubicBezTo>
                    <a:pt x="145" y="125"/>
                    <a:pt x="201" y="158"/>
                    <a:pt x="243" y="178"/>
                  </a:cubicBezTo>
                  <a:cubicBezTo>
                    <a:pt x="285" y="198"/>
                    <a:pt x="315" y="211"/>
                    <a:pt x="357" y="217"/>
                  </a:cubicBezTo>
                  <a:cubicBezTo>
                    <a:pt x="399" y="223"/>
                    <a:pt x="480" y="219"/>
                    <a:pt x="498" y="214"/>
                  </a:cubicBezTo>
                  <a:cubicBezTo>
                    <a:pt x="516" y="209"/>
                    <a:pt x="499" y="200"/>
                    <a:pt x="468" y="187"/>
                  </a:cubicBezTo>
                  <a:cubicBezTo>
                    <a:pt x="437" y="174"/>
                    <a:pt x="366" y="161"/>
                    <a:pt x="309" y="136"/>
                  </a:cubicBezTo>
                  <a:cubicBezTo>
                    <a:pt x="252" y="111"/>
                    <a:pt x="172" y="54"/>
                    <a:pt x="123" y="34"/>
                  </a:cubicBezTo>
                  <a:cubicBezTo>
                    <a:pt x="74" y="14"/>
                    <a:pt x="6" y="0"/>
                    <a:pt x="3" y="1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D82D42C4-8073-4DDD-878A-2C5C93FED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" y="324"/>
              <a:ext cx="414" cy="100"/>
            </a:xfrm>
            <a:custGeom>
              <a:avLst/>
              <a:gdLst/>
              <a:ahLst/>
              <a:cxnLst>
                <a:cxn ang="0">
                  <a:pos x="69" y="60"/>
                </a:cxn>
                <a:cxn ang="0">
                  <a:pos x="12" y="42"/>
                </a:cxn>
                <a:cxn ang="0">
                  <a:pos x="3" y="15"/>
                </a:cxn>
                <a:cxn ang="0">
                  <a:pos x="30" y="0"/>
                </a:cxn>
                <a:cxn ang="0">
                  <a:pos x="117" y="18"/>
                </a:cxn>
                <a:cxn ang="0">
                  <a:pos x="243" y="48"/>
                </a:cxn>
                <a:cxn ang="0">
                  <a:pos x="387" y="48"/>
                </a:cxn>
                <a:cxn ang="0">
                  <a:pos x="408" y="54"/>
                </a:cxn>
                <a:cxn ang="0">
                  <a:pos x="381" y="87"/>
                </a:cxn>
                <a:cxn ang="0">
                  <a:pos x="318" y="99"/>
                </a:cxn>
                <a:cxn ang="0">
                  <a:pos x="195" y="93"/>
                </a:cxn>
                <a:cxn ang="0">
                  <a:pos x="69" y="60"/>
                </a:cxn>
              </a:cxnLst>
              <a:rect l="0" t="0" r="r" b="b"/>
              <a:pathLst>
                <a:path w="414" h="100">
                  <a:moveTo>
                    <a:pt x="69" y="60"/>
                  </a:moveTo>
                  <a:cubicBezTo>
                    <a:pt x="39" y="52"/>
                    <a:pt x="23" y="49"/>
                    <a:pt x="12" y="42"/>
                  </a:cubicBezTo>
                  <a:cubicBezTo>
                    <a:pt x="1" y="35"/>
                    <a:pt x="0" y="22"/>
                    <a:pt x="3" y="15"/>
                  </a:cubicBezTo>
                  <a:cubicBezTo>
                    <a:pt x="6" y="8"/>
                    <a:pt x="11" y="0"/>
                    <a:pt x="30" y="0"/>
                  </a:cubicBezTo>
                  <a:cubicBezTo>
                    <a:pt x="49" y="0"/>
                    <a:pt x="82" y="10"/>
                    <a:pt x="117" y="18"/>
                  </a:cubicBezTo>
                  <a:cubicBezTo>
                    <a:pt x="152" y="26"/>
                    <a:pt x="198" y="43"/>
                    <a:pt x="243" y="48"/>
                  </a:cubicBezTo>
                  <a:cubicBezTo>
                    <a:pt x="288" y="53"/>
                    <a:pt x="360" y="47"/>
                    <a:pt x="387" y="48"/>
                  </a:cubicBezTo>
                  <a:cubicBezTo>
                    <a:pt x="414" y="49"/>
                    <a:pt x="409" y="48"/>
                    <a:pt x="408" y="54"/>
                  </a:cubicBezTo>
                  <a:cubicBezTo>
                    <a:pt x="407" y="60"/>
                    <a:pt x="396" y="80"/>
                    <a:pt x="381" y="87"/>
                  </a:cubicBezTo>
                  <a:cubicBezTo>
                    <a:pt x="366" y="94"/>
                    <a:pt x="349" y="98"/>
                    <a:pt x="318" y="99"/>
                  </a:cubicBezTo>
                  <a:cubicBezTo>
                    <a:pt x="287" y="100"/>
                    <a:pt x="237" y="99"/>
                    <a:pt x="195" y="93"/>
                  </a:cubicBezTo>
                  <a:cubicBezTo>
                    <a:pt x="153" y="87"/>
                    <a:pt x="99" y="68"/>
                    <a:pt x="69" y="6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5A842BAF-5AEF-409F-8D16-C62EAFA6D4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5" y="375"/>
              <a:ext cx="150" cy="72"/>
            </a:xfrm>
            <a:custGeom>
              <a:avLst/>
              <a:gdLst/>
              <a:ahLst/>
              <a:cxnLst>
                <a:cxn ang="0">
                  <a:pos x="3" y="67"/>
                </a:cxn>
                <a:cxn ang="0">
                  <a:pos x="84" y="19"/>
                </a:cxn>
                <a:cxn ang="0">
                  <a:pos x="123" y="1"/>
                </a:cxn>
                <a:cxn ang="0">
                  <a:pos x="150" y="22"/>
                </a:cxn>
                <a:cxn ang="0">
                  <a:pos x="123" y="55"/>
                </a:cxn>
                <a:cxn ang="0">
                  <a:pos x="90" y="70"/>
                </a:cxn>
                <a:cxn ang="0">
                  <a:pos x="0" y="67"/>
                </a:cxn>
              </a:cxnLst>
              <a:rect l="0" t="0" r="r" b="b"/>
              <a:pathLst>
                <a:path w="150" h="72">
                  <a:moveTo>
                    <a:pt x="3" y="67"/>
                  </a:moveTo>
                  <a:cubicBezTo>
                    <a:pt x="16" y="59"/>
                    <a:pt x="64" y="30"/>
                    <a:pt x="84" y="19"/>
                  </a:cubicBezTo>
                  <a:cubicBezTo>
                    <a:pt x="104" y="8"/>
                    <a:pt x="112" y="0"/>
                    <a:pt x="123" y="1"/>
                  </a:cubicBezTo>
                  <a:cubicBezTo>
                    <a:pt x="134" y="2"/>
                    <a:pt x="150" y="13"/>
                    <a:pt x="150" y="22"/>
                  </a:cubicBezTo>
                  <a:cubicBezTo>
                    <a:pt x="150" y="31"/>
                    <a:pt x="133" y="47"/>
                    <a:pt x="123" y="55"/>
                  </a:cubicBezTo>
                  <a:cubicBezTo>
                    <a:pt x="113" y="63"/>
                    <a:pt x="110" y="68"/>
                    <a:pt x="90" y="70"/>
                  </a:cubicBezTo>
                  <a:cubicBezTo>
                    <a:pt x="70" y="72"/>
                    <a:pt x="35" y="69"/>
                    <a:pt x="0" y="67"/>
                  </a:cubicBez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9043520E-B3FD-404B-9F77-7DD65B3F4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3" y="267"/>
              <a:ext cx="148" cy="91"/>
            </a:xfrm>
            <a:custGeom>
              <a:avLst/>
              <a:gdLst/>
              <a:ahLst/>
              <a:cxnLst>
                <a:cxn ang="0">
                  <a:pos x="1" y="69"/>
                </a:cxn>
                <a:cxn ang="0">
                  <a:pos x="25" y="51"/>
                </a:cxn>
                <a:cxn ang="0">
                  <a:pos x="100" y="9"/>
                </a:cxn>
                <a:cxn ang="0">
                  <a:pos x="133" y="3"/>
                </a:cxn>
                <a:cxn ang="0">
                  <a:pos x="136" y="27"/>
                </a:cxn>
                <a:cxn ang="0">
                  <a:pos x="61" y="75"/>
                </a:cxn>
                <a:cxn ang="0">
                  <a:pos x="19" y="90"/>
                </a:cxn>
                <a:cxn ang="0">
                  <a:pos x="1" y="69"/>
                </a:cxn>
              </a:cxnLst>
              <a:rect l="0" t="0" r="r" b="b"/>
              <a:pathLst>
                <a:path w="148" h="91">
                  <a:moveTo>
                    <a:pt x="1" y="69"/>
                  </a:moveTo>
                  <a:cubicBezTo>
                    <a:pt x="2" y="63"/>
                    <a:pt x="9" y="61"/>
                    <a:pt x="25" y="51"/>
                  </a:cubicBezTo>
                  <a:cubicBezTo>
                    <a:pt x="41" y="41"/>
                    <a:pt x="82" y="17"/>
                    <a:pt x="100" y="9"/>
                  </a:cubicBezTo>
                  <a:cubicBezTo>
                    <a:pt x="118" y="1"/>
                    <a:pt x="127" y="0"/>
                    <a:pt x="133" y="3"/>
                  </a:cubicBezTo>
                  <a:cubicBezTo>
                    <a:pt x="139" y="6"/>
                    <a:pt x="148" y="15"/>
                    <a:pt x="136" y="27"/>
                  </a:cubicBezTo>
                  <a:cubicBezTo>
                    <a:pt x="124" y="39"/>
                    <a:pt x="80" y="65"/>
                    <a:pt x="61" y="75"/>
                  </a:cubicBezTo>
                  <a:cubicBezTo>
                    <a:pt x="42" y="85"/>
                    <a:pt x="29" y="91"/>
                    <a:pt x="19" y="90"/>
                  </a:cubicBezTo>
                  <a:cubicBezTo>
                    <a:pt x="9" y="89"/>
                    <a:pt x="0" y="75"/>
                    <a:pt x="1" y="6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B60CE9C-96B0-4F77-9800-05412826A1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0" y="58"/>
              <a:ext cx="938" cy="158"/>
            </a:xfrm>
            <a:custGeom>
              <a:avLst/>
              <a:gdLst/>
              <a:ahLst/>
              <a:cxnLst>
                <a:cxn ang="0">
                  <a:pos x="172" y="86"/>
                </a:cxn>
                <a:cxn ang="0">
                  <a:pos x="61" y="137"/>
                </a:cxn>
                <a:cxn ang="0">
                  <a:pos x="16" y="155"/>
                </a:cxn>
                <a:cxn ang="0">
                  <a:pos x="7" y="122"/>
                </a:cxn>
                <a:cxn ang="0">
                  <a:pos x="58" y="80"/>
                </a:cxn>
                <a:cxn ang="0">
                  <a:pos x="172" y="38"/>
                </a:cxn>
                <a:cxn ang="0">
                  <a:pos x="304" y="11"/>
                </a:cxn>
                <a:cxn ang="0">
                  <a:pos x="463" y="2"/>
                </a:cxn>
                <a:cxn ang="0">
                  <a:pos x="631" y="23"/>
                </a:cxn>
                <a:cxn ang="0">
                  <a:pos x="796" y="53"/>
                </a:cxn>
                <a:cxn ang="0">
                  <a:pos x="841" y="47"/>
                </a:cxn>
                <a:cxn ang="0">
                  <a:pos x="907" y="71"/>
                </a:cxn>
                <a:cxn ang="0">
                  <a:pos x="919" y="101"/>
                </a:cxn>
                <a:cxn ang="0">
                  <a:pos x="793" y="98"/>
                </a:cxn>
                <a:cxn ang="0">
                  <a:pos x="634" y="62"/>
                </a:cxn>
                <a:cxn ang="0">
                  <a:pos x="439" y="38"/>
                </a:cxn>
                <a:cxn ang="0">
                  <a:pos x="238" y="59"/>
                </a:cxn>
                <a:cxn ang="0">
                  <a:pos x="172" y="86"/>
                </a:cxn>
              </a:cxnLst>
              <a:rect l="0" t="0" r="r" b="b"/>
              <a:pathLst>
                <a:path w="938" h="158">
                  <a:moveTo>
                    <a:pt x="172" y="86"/>
                  </a:moveTo>
                  <a:cubicBezTo>
                    <a:pt x="142" y="99"/>
                    <a:pt x="87" y="126"/>
                    <a:pt x="61" y="137"/>
                  </a:cubicBezTo>
                  <a:cubicBezTo>
                    <a:pt x="35" y="148"/>
                    <a:pt x="25" y="158"/>
                    <a:pt x="16" y="155"/>
                  </a:cubicBezTo>
                  <a:cubicBezTo>
                    <a:pt x="7" y="152"/>
                    <a:pt x="0" y="134"/>
                    <a:pt x="7" y="122"/>
                  </a:cubicBezTo>
                  <a:cubicBezTo>
                    <a:pt x="14" y="110"/>
                    <a:pt x="31" y="94"/>
                    <a:pt x="58" y="80"/>
                  </a:cubicBezTo>
                  <a:cubicBezTo>
                    <a:pt x="85" y="66"/>
                    <a:pt x="131" y="49"/>
                    <a:pt x="172" y="38"/>
                  </a:cubicBezTo>
                  <a:cubicBezTo>
                    <a:pt x="213" y="27"/>
                    <a:pt x="256" y="17"/>
                    <a:pt x="304" y="11"/>
                  </a:cubicBezTo>
                  <a:cubicBezTo>
                    <a:pt x="352" y="5"/>
                    <a:pt x="409" y="0"/>
                    <a:pt x="463" y="2"/>
                  </a:cubicBezTo>
                  <a:cubicBezTo>
                    <a:pt x="517" y="4"/>
                    <a:pt x="576" y="15"/>
                    <a:pt x="631" y="23"/>
                  </a:cubicBezTo>
                  <a:cubicBezTo>
                    <a:pt x="686" y="31"/>
                    <a:pt x="761" y="49"/>
                    <a:pt x="796" y="53"/>
                  </a:cubicBezTo>
                  <a:cubicBezTo>
                    <a:pt x="831" y="57"/>
                    <a:pt x="823" y="44"/>
                    <a:pt x="841" y="47"/>
                  </a:cubicBezTo>
                  <a:cubicBezTo>
                    <a:pt x="859" y="50"/>
                    <a:pt x="894" y="62"/>
                    <a:pt x="907" y="71"/>
                  </a:cubicBezTo>
                  <a:cubicBezTo>
                    <a:pt x="920" y="80"/>
                    <a:pt x="938" y="97"/>
                    <a:pt x="919" y="101"/>
                  </a:cubicBezTo>
                  <a:cubicBezTo>
                    <a:pt x="900" y="105"/>
                    <a:pt x="840" y="104"/>
                    <a:pt x="793" y="98"/>
                  </a:cubicBezTo>
                  <a:cubicBezTo>
                    <a:pt x="746" y="92"/>
                    <a:pt x="693" y="72"/>
                    <a:pt x="634" y="62"/>
                  </a:cubicBezTo>
                  <a:cubicBezTo>
                    <a:pt x="575" y="52"/>
                    <a:pt x="505" y="38"/>
                    <a:pt x="439" y="38"/>
                  </a:cubicBezTo>
                  <a:cubicBezTo>
                    <a:pt x="373" y="38"/>
                    <a:pt x="284" y="51"/>
                    <a:pt x="238" y="59"/>
                  </a:cubicBezTo>
                  <a:cubicBezTo>
                    <a:pt x="192" y="67"/>
                    <a:pt x="202" y="73"/>
                    <a:pt x="172" y="8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962870DE-B44A-4E27-A9AA-297B30C86B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145"/>
              <a:ext cx="372" cy="98"/>
            </a:xfrm>
            <a:custGeom>
              <a:avLst/>
              <a:gdLst/>
              <a:ahLst/>
              <a:cxnLst>
                <a:cxn ang="0">
                  <a:pos x="18" y="47"/>
                </a:cxn>
                <a:cxn ang="0">
                  <a:pos x="141" y="17"/>
                </a:cxn>
                <a:cxn ang="0">
                  <a:pos x="246" y="2"/>
                </a:cxn>
                <a:cxn ang="0">
                  <a:pos x="351" y="5"/>
                </a:cxn>
                <a:cxn ang="0">
                  <a:pos x="372" y="23"/>
                </a:cxn>
                <a:cxn ang="0">
                  <a:pos x="354" y="44"/>
                </a:cxn>
                <a:cxn ang="0">
                  <a:pos x="264" y="50"/>
                </a:cxn>
                <a:cxn ang="0">
                  <a:pos x="168" y="53"/>
                </a:cxn>
                <a:cxn ang="0">
                  <a:pos x="72" y="77"/>
                </a:cxn>
                <a:cxn ang="0">
                  <a:pos x="15" y="95"/>
                </a:cxn>
                <a:cxn ang="0">
                  <a:pos x="0" y="56"/>
                </a:cxn>
              </a:cxnLst>
              <a:rect l="0" t="0" r="r" b="b"/>
              <a:pathLst>
                <a:path w="372" h="98">
                  <a:moveTo>
                    <a:pt x="18" y="47"/>
                  </a:moveTo>
                  <a:cubicBezTo>
                    <a:pt x="60" y="36"/>
                    <a:pt x="103" y="25"/>
                    <a:pt x="141" y="17"/>
                  </a:cubicBezTo>
                  <a:cubicBezTo>
                    <a:pt x="179" y="9"/>
                    <a:pt x="211" y="4"/>
                    <a:pt x="246" y="2"/>
                  </a:cubicBezTo>
                  <a:cubicBezTo>
                    <a:pt x="281" y="0"/>
                    <a:pt x="330" y="1"/>
                    <a:pt x="351" y="5"/>
                  </a:cubicBezTo>
                  <a:cubicBezTo>
                    <a:pt x="372" y="9"/>
                    <a:pt x="372" y="17"/>
                    <a:pt x="372" y="23"/>
                  </a:cubicBezTo>
                  <a:cubicBezTo>
                    <a:pt x="372" y="29"/>
                    <a:pt x="372" y="40"/>
                    <a:pt x="354" y="44"/>
                  </a:cubicBezTo>
                  <a:cubicBezTo>
                    <a:pt x="336" y="48"/>
                    <a:pt x="295" y="49"/>
                    <a:pt x="264" y="50"/>
                  </a:cubicBezTo>
                  <a:cubicBezTo>
                    <a:pt x="233" y="51"/>
                    <a:pt x="200" y="49"/>
                    <a:pt x="168" y="53"/>
                  </a:cubicBezTo>
                  <a:cubicBezTo>
                    <a:pt x="136" y="57"/>
                    <a:pt x="98" y="70"/>
                    <a:pt x="72" y="77"/>
                  </a:cubicBezTo>
                  <a:cubicBezTo>
                    <a:pt x="46" y="84"/>
                    <a:pt x="27" y="98"/>
                    <a:pt x="15" y="95"/>
                  </a:cubicBezTo>
                  <a:cubicBezTo>
                    <a:pt x="3" y="92"/>
                    <a:pt x="1" y="74"/>
                    <a:pt x="0" y="56"/>
                  </a:cubicBez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DFBD813-4335-48FD-AFBC-F97EB6A68F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8" y="308"/>
              <a:ext cx="318" cy="158"/>
            </a:xfrm>
            <a:custGeom>
              <a:avLst/>
              <a:gdLst/>
              <a:ahLst/>
              <a:cxnLst>
                <a:cxn ang="0">
                  <a:pos x="0" y="158"/>
                </a:cxn>
                <a:cxn ang="0">
                  <a:pos x="12" y="137"/>
                </a:cxn>
                <a:cxn ang="0">
                  <a:pos x="162" y="71"/>
                </a:cxn>
                <a:cxn ang="0">
                  <a:pos x="249" y="20"/>
                </a:cxn>
                <a:cxn ang="0">
                  <a:pos x="285" y="2"/>
                </a:cxn>
                <a:cxn ang="0">
                  <a:pos x="309" y="11"/>
                </a:cxn>
                <a:cxn ang="0">
                  <a:pos x="303" y="47"/>
                </a:cxn>
                <a:cxn ang="0">
                  <a:pos x="219" y="89"/>
                </a:cxn>
                <a:cxn ang="0">
                  <a:pos x="108" y="140"/>
                </a:cxn>
                <a:cxn ang="0">
                  <a:pos x="57" y="152"/>
                </a:cxn>
                <a:cxn ang="0">
                  <a:pos x="0" y="158"/>
                </a:cxn>
              </a:cxnLst>
              <a:rect l="0" t="0" r="r" b="b"/>
              <a:pathLst>
                <a:path w="318" h="158">
                  <a:moveTo>
                    <a:pt x="0" y="158"/>
                  </a:moveTo>
                  <a:lnTo>
                    <a:pt x="12" y="137"/>
                  </a:lnTo>
                  <a:cubicBezTo>
                    <a:pt x="39" y="123"/>
                    <a:pt x="122" y="90"/>
                    <a:pt x="162" y="71"/>
                  </a:cubicBezTo>
                  <a:cubicBezTo>
                    <a:pt x="202" y="52"/>
                    <a:pt x="229" y="31"/>
                    <a:pt x="249" y="20"/>
                  </a:cubicBezTo>
                  <a:cubicBezTo>
                    <a:pt x="269" y="9"/>
                    <a:pt x="275" y="4"/>
                    <a:pt x="285" y="2"/>
                  </a:cubicBezTo>
                  <a:cubicBezTo>
                    <a:pt x="295" y="0"/>
                    <a:pt x="306" y="4"/>
                    <a:pt x="309" y="11"/>
                  </a:cubicBezTo>
                  <a:cubicBezTo>
                    <a:pt x="312" y="18"/>
                    <a:pt x="318" y="34"/>
                    <a:pt x="303" y="47"/>
                  </a:cubicBezTo>
                  <a:cubicBezTo>
                    <a:pt x="288" y="60"/>
                    <a:pt x="252" y="74"/>
                    <a:pt x="219" y="89"/>
                  </a:cubicBezTo>
                  <a:cubicBezTo>
                    <a:pt x="186" y="104"/>
                    <a:pt x="135" y="130"/>
                    <a:pt x="108" y="140"/>
                  </a:cubicBezTo>
                  <a:cubicBezTo>
                    <a:pt x="81" y="150"/>
                    <a:pt x="74" y="150"/>
                    <a:pt x="57" y="152"/>
                  </a:cubicBezTo>
                  <a:cubicBezTo>
                    <a:pt x="40" y="154"/>
                    <a:pt x="23" y="154"/>
                    <a:pt x="0" y="15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C58E7FBC-982E-46AC-84B6-F608603C3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3" y="291"/>
              <a:ext cx="380" cy="174"/>
            </a:xfrm>
            <a:custGeom>
              <a:avLst/>
              <a:gdLst/>
              <a:ahLst/>
              <a:cxnLst>
                <a:cxn ang="0">
                  <a:pos x="3" y="165"/>
                </a:cxn>
                <a:cxn ang="0">
                  <a:pos x="129" y="93"/>
                </a:cxn>
                <a:cxn ang="0">
                  <a:pos x="261" y="30"/>
                </a:cxn>
                <a:cxn ang="0">
                  <a:pos x="351" y="0"/>
                </a:cxn>
                <a:cxn ang="0">
                  <a:pos x="378" y="27"/>
                </a:cxn>
                <a:cxn ang="0">
                  <a:pos x="336" y="51"/>
                </a:cxn>
                <a:cxn ang="0">
                  <a:pos x="291" y="60"/>
                </a:cxn>
                <a:cxn ang="0">
                  <a:pos x="240" y="75"/>
                </a:cxn>
                <a:cxn ang="0">
                  <a:pos x="189" y="120"/>
                </a:cxn>
                <a:cxn ang="0">
                  <a:pos x="102" y="174"/>
                </a:cxn>
                <a:cxn ang="0">
                  <a:pos x="0" y="162"/>
                </a:cxn>
              </a:cxnLst>
              <a:rect l="0" t="0" r="r" b="b"/>
              <a:pathLst>
                <a:path w="380" h="174">
                  <a:moveTo>
                    <a:pt x="3" y="165"/>
                  </a:moveTo>
                  <a:cubicBezTo>
                    <a:pt x="24" y="153"/>
                    <a:pt x="86" y="115"/>
                    <a:pt x="129" y="93"/>
                  </a:cubicBezTo>
                  <a:cubicBezTo>
                    <a:pt x="172" y="71"/>
                    <a:pt x="224" y="45"/>
                    <a:pt x="261" y="30"/>
                  </a:cubicBezTo>
                  <a:cubicBezTo>
                    <a:pt x="298" y="15"/>
                    <a:pt x="332" y="0"/>
                    <a:pt x="351" y="0"/>
                  </a:cubicBezTo>
                  <a:cubicBezTo>
                    <a:pt x="370" y="0"/>
                    <a:pt x="380" y="19"/>
                    <a:pt x="378" y="27"/>
                  </a:cubicBezTo>
                  <a:cubicBezTo>
                    <a:pt x="376" y="35"/>
                    <a:pt x="350" y="46"/>
                    <a:pt x="336" y="51"/>
                  </a:cubicBezTo>
                  <a:cubicBezTo>
                    <a:pt x="322" y="56"/>
                    <a:pt x="307" y="56"/>
                    <a:pt x="291" y="60"/>
                  </a:cubicBezTo>
                  <a:cubicBezTo>
                    <a:pt x="275" y="64"/>
                    <a:pt x="257" y="65"/>
                    <a:pt x="240" y="75"/>
                  </a:cubicBezTo>
                  <a:cubicBezTo>
                    <a:pt x="223" y="85"/>
                    <a:pt x="212" y="104"/>
                    <a:pt x="189" y="120"/>
                  </a:cubicBezTo>
                  <a:cubicBezTo>
                    <a:pt x="166" y="136"/>
                    <a:pt x="133" y="167"/>
                    <a:pt x="102" y="174"/>
                  </a:cubicBezTo>
                  <a:lnTo>
                    <a:pt x="0" y="162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AB6A45D8-D7D2-4DE2-9082-7C9CE17EF7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8" y="187"/>
              <a:ext cx="523" cy="69"/>
            </a:xfrm>
            <a:custGeom>
              <a:avLst/>
              <a:gdLst/>
              <a:ahLst/>
              <a:cxnLst>
                <a:cxn ang="0">
                  <a:pos x="84" y="11"/>
                </a:cxn>
                <a:cxn ang="0">
                  <a:pos x="27" y="5"/>
                </a:cxn>
                <a:cxn ang="0">
                  <a:pos x="9" y="35"/>
                </a:cxn>
                <a:cxn ang="0">
                  <a:pos x="81" y="56"/>
                </a:cxn>
                <a:cxn ang="0">
                  <a:pos x="255" y="68"/>
                </a:cxn>
                <a:cxn ang="0">
                  <a:pos x="432" y="50"/>
                </a:cxn>
                <a:cxn ang="0">
                  <a:pos x="513" y="5"/>
                </a:cxn>
                <a:cxn ang="0">
                  <a:pos x="372" y="20"/>
                </a:cxn>
                <a:cxn ang="0">
                  <a:pos x="141" y="14"/>
                </a:cxn>
                <a:cxn ang="0">
                  <a:pos x="84" y="11"/>
                </a:cxn>
              </a:cxnLst>
              <a:rect l="0" t="0" r="r" b="b"/>
              <a:pathLst>
                <a:path w="523" h="69">
                  <a:moveTo>
                    <a:pt x="84" y="11"/>
                  </a:moveTo>
                  <a:cubicBezTo>
                    <a:pt x="65" y="9"/>
                    <a:pt x="40" y="1"/>
                    <a:pt x="27" y="5"/>
                  </a:cubicBezTo>
                  <a:cubicBezTo>
                    <a:pt x="14" y="9"/>
                    <a:pt x="0" y="27"/>
                    <a:pt x="9" y="35"/>
                  </a:cubicBezTo>
                  <a:cubicBezTo>
                    <a:pt x="18" y="43"/>
                    <a:pt x="40" y="51"/>
                    <a:pt x="81" y="56"/>
                  </a:cubicBezTo>
                  <a:cubicBezTo>
                    <a:pt x="122" y="61"/>
                    <a:pt x="197" y="69"/>
                    <a:pt x="255" y="68"/>
                  </a:cubicBezTo>
                  <a:cubicBezTo>
                    <a:pt x="313" y="67"/>
                    <a:pt x="389" y="60"/>
                    <a:pt x="432" y="50"/>
                  </a:cubicBezTo>
                  <a:cubicBezTo>
                    <a:pt x="475" y="40"/>
                    <a:pt x="523" y="10"/>
                    <a:pt x="513" y="5"/>
                  </a:cubicBezTo>
                  <a:cubicBezTo>
                    <a:pt x="503" y="0"/>
                    <a:pt x="434" y="19"/>
                    <a:pt x="372" y="20"/>
                  </a:cubicBezTo>
                  <a:cubicBezTo>
                    <a:pt x="310" y="21"/>
                    <a:pt x="189" y="15"/>
                    <a:pt x="141" y="14"/>
                  </a:cubicBezTo>
                  <a:cubicBezTo>
                    <a:pt x="93" y="13"/>
                    <a:pt x="103" y="13"/>
                    <a:pt x="84" y="11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B06570BB-79E8-4B4C-AA40-17F913397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89" y="186"/>
              <a:ext cx="537" cy="120"/>
            </a:xfrm>
            <a:custGeom>
              <a:avLst/>
              <a:gdLst/>
              <a:ahLst/>
              <a:cxnLst>
                <a:cxn ang="0">
                  <a:pos x="23" y="6"/>
                </a:cxn>
                <a:cxn ang="0">
                  <a:pos x="188" y="3"/>
                </a:cxn>
                <a:cxn ang="0">
                  <a:pos x="323" y="27"/>
                </a:cxn>
                <a:cxn ang="0">
                  <a:pos x="464" y="69"/>
                </a:cxn>
                <a:cxn ang="0">
                  <a:pos x="521" y="90"/>
                </a:cxn>
                <a:cxn ang="0">
                  <a:pos x="533" y="105"/>
                </a:cxn>
                <a:cxn ang="0">
                  <a:pos x="497" y="120"/>
                </a:cxn>
                <a:cxn ang="0">
                  <a:pos x="452" y="108"/>
                </a:cxn>
                <a:cxn ang="0">
                  <a:pos x="350" y="72"/>
                </a:cxn>
                <a:cxn ang="0">
                  <a:pos x="158" y="39"/>
                </a:cxn>
                <a:cxn ang="0">
                  <a:pos x="50" y="39"/>
                </a:cxn>
                <a:cxn ang="0">
                  <a:pos x="23" y="6"/>
                </a:cxn>
              </a:cxnLst>
              <a:rect l="0" t="0" r="r" b="b"/>
              <a:pathLst>
                <a:path w="537" h="120">
                  <a:moveTo>
                    <a:pt x="23" y="6"/>
                  </a:moveTo>
                  <a:cubicBezTo>
                    <a:pt x="46" y="0"/>
                    <a:pt x="138" y="0"/>
                    <a:pt x="188" y="3"/>
                  </a:cubicBezTo>
                  <a:cubicBezTo>
                    <a:pt x="238" y="6"/>
                    <a:pt x="277" y="16"/>
                    <a:pt x="323" y="27"/>
                  </a:cubicBezTo>
                  <a:cubicBezTo>
                    <a:pt x="369" y="38"/>
                    <a:pt x="431" y="59"/>
                    <a:pt x="464" y="69"/>
                  </a:cubicBezTo>
                  <a:cubicBezTo>
                    <a:pt x="497" y="79"/>
                    <a:pt x="509" y="84"/>
                    <a:pt x="521" y="90"/>
                  </a:cubicBezTo>
                  <a:cubicBezTo>
                    <a:pt x="533" y="96"/>
                    <a:pt x="537" y="100"/>
                    <a:pt x="533" y="105"/>
                  </a:cubicBezTo>
                  <a:cubicBezTo>
                    <a:pt x="529" y="110"/>
                    <a:pt x="510" y="120"/>
                    <a:pt x="497" y="120"/>
                  </a:cubicBezTo>
                  <a:cubicBezTo>
                    <a:pt x="484" y="120"/>
                    <a:pt x="476" y="116"/>
                    <a:pt x="452" y="108"/>
                  </a:cubicBezTo>
                  <a:cubicBezTo>
                    <a:pt x="428" y="100"/>
                    <a:pt x="399" y="84"/>
                    <a:pt x="350" y="72"/>
                  </a:cubicBezTo>
                  <a:cubicBezTo>
                    <a:pt x="301" y="60"/>
                    <a:pt x="208" y="45"/>
                    <a:pt x="158" y="39"/>
                  </a:cubicBezTo>
                  <a:cubicBezTo>
                    <a:pt x="108" y="33"/>
                    <a:pt x="72" y="43"/>
                    <a:pt x="50" y="39"/>
                  </a:cubicBezTo>
                  <a:cubicBezTo>
                    <a:pt x="28" y="35"/>
                    <a:pt x="0" y="12"/>
                    <a:pt x="23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21BDB040-E69A-47D5-BBBB-B65516841A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68" y="312"/>
              <a:ext cx="800" cy="143"/>
            </a:xfrm>
            <a:custGeom>
              <a:avLst/>
              <a:gdLst/>
              <a:ahLst/>
              <a:cxnLst>
                <a:cxn ang="0">
                  <a:pos x="800" y="24"/>
                </a:cxn>
                <a:cxn ang="0">
                  <a:pos x="782" y="15"/>
                </a:cxn>
                <a:cxn ang="0">
                  <a:pos x="659" y="63"/>
                </a:cxn>
                <a:cxn ang="0">
                  <a:pos x="500" y="84"/>
                </a:cxn>
                <a:cxn ang="0">
                  <a:pos x="326" y="69"/>
                </a:cxn>
                <a:cxn ang="0">
                  <a:pos x="98" y="21"/>
                </a:cxn>
                <a:cxn ang="0">
                  <a:pos x="11" y="6"/>
                </a:cxn>
                <a:cxn ang="0">
                  <a:pos x="32" y="60"/>
                </a:cxn>
                <a:cxn ang="0">
                  <a:pos x="155" y="96"/>
                </a:cxn>
                <a:cxn ang="0">
                  <a:pos x="410" y="138"/>
                </a:cxn>
                <a:cxn ang="0">
                  <a:pos x="596" y="129"/>
                </a:cxn>
                <a:cxn ang="0">
                  <a:pos x="737" y="90"/>
                </a:cxn>
                <a:cxn ang="0">
                  <a:pos x="788" y="69"/>
                </a:cxn>
                <a:cxn ang="0">
                  <a:pos x="800" y="24"/>
                </a:cxn>
              </a:cxnLst>
              <a:rect l="0" t="0" r="r" b="b"/>
              <a:pathLst>
                <a:path w="800" h="143">
                  <a:moveTo>
                    <a:pt x="800" y="24"/>
                  </a:moveTo>
                  <a:lnTo>
                    <a:pt x="782" y="15"/>
                  </a:lnTo>
                  <a:cubicBezTo>
                    <a:pt x="759" y="21"/>
                    <a:pt x="706" y="51"/>
                    <a:pt x="659" y="63"/>
                  </a:cubicBezTo>
                  <a:cubicBezTo>
                    <a:pt x="612" y="75"/>
                    <a:pt x="555" y="83"/>
                    <a:pt x="500" y="84"/>
                  </a:cubicBezTo>
                  <a:cubicBezTo>
                    <a:pt x="445" y="85"/>
                    <a:pt x="393" y="79"/>
                    <a:pt x="326" y="69"/>
                  </a:cubicBezTo>
                  <a:cubicBezTo>
                    <a:pt x="259" y="59"/>
                    <a:pt x="150" y="31"/>
                    <a:pt x="98" y="21"/>
                  </a:cubicBezTo>
                  <a:cubicBezTo>
                    <a:pt x="46" y="11"/>
                    <a:pt x="22" y="0"/>
                    <a:pt x="11" y="6"/>
                  </a:cubicBezTo>
                  <a:cubicBezTo>
                    <a:pt x="0" y="12"/>
                    <a:pt x="8" y="45"/>
                    <a:pt x="32" y="60"/>
                  </a:cubicBezTo>
                  <a:cubicBezTo>
                    <a:pt x="56" y="75"/>
                    <a:pt x="92" y="83"/>
                    <a:pt x="155" y="96"/>
                  </a:cubicBezTo>
                  <a:cubicBezTo>
                    <a:pt x="218" y="109"/>
                    <a:pt x="337" y="133"/>
                    <a:pt x="410" y="138"/>
                  </a:cubicBezTo>
                  <a:cubicBezTo>
                    <a:pt x="483" y="143"/>
                    <a:pt x="542" y="137"/>
                    <a:pt x="596" y="129"/>
                  </a:cubicBezTo>
                  <a:cubicBezTo>
                    <a:pt x="650" y="121"/>
                    <a:pt x="705" y="100"/>
                    <a:pt x="737" y="90"/>
                  </a:cubicBezTo>
                  <a:cubicBezTo>
                    <a:pt x="769" y="80"/>
                    <a:pt x="780" y="80"/>
                    <a:pt x="788" y="69"/>
                  </a:cubicBezTo>
                  <a:cubicBezTo>
                    <a:pt x="796" y="58"/>
                    <a:pt x="792" y="39"/>
                    <a:pt x="800" y="2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38EAD1E6-95C7-4857-BF6F-75F3718A0C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8" y="240"/>
              <a:ext cx="402" cy="115"/>
            </a:xfrm>
            <a:custGeom>
              <a:avLst/>
              <a:gdLst/>
              <a:ahLst/>
              <a:cxnLst>
                <a:cxn ang="0">
                  <a:pos x="402" y="0"/>
                </a:cxn>
                <a:cxn ang="0">
                  <a:pos x="384" y="12"/>
                </a:cxn>
                <a:cxn ang="0">
                  <a:pos x="276" y="51"/>
                </a:cxn>
                <a:cxn ang="0">
                  <a:pos x="165" y="66"/>
                </a:cxn>
                <a:cxn ang="0">
                  <a:pos x="51" y="57"/>
                </a:cxn>
                <a:cxn ang="0">
                  <a:pos x="15" y="54"/>
                </a:cxn>
                <a:cxn ang="0">
                  <a:pos x="3" y="69"/>
                </a:cxn>
                <a:cxn ang="0">
                  <a:pos x="9" y="93"/>
                </a:cxn>
                <a:cxn ang="0">
                  <a:pos x="54" y="102"/>
                </a:cxn>
                <a:cxn ang="0">
                  <a:pos x="198" y="111"/>
                </a:cxn>
                <a:cxn ang="0">
                  <a:pos x="336" y="75"/>
                </a:cxn>
                <a:cxn ang="0">
                  <a:pos x="375" y="54"/>
                </a:cxn>
                <a:cxn ang="0">
                  <a:pos x="402" y="0"/>
                </a:cxn>
              </a:cxnLst>
              <a:rect l="0" t="0" r="r" b="b"/>
              <a:pathLst>
                <a:path w="402" h="115">
                  <a:moveTo>
                    <a:pt x="402" y="0"/>
                  </a:moveTo>
                  <a:lnTo>
                    <a:pt x="384" y="12"/>
                  </a:lnTo>
                  <a:cubicBezTo>
                    <a:pt x="363" y="20"/>
                    <a:pt x="312" y="42"/>
                    <a:pt x="276" y="51"/>
                  </a:cubicBezTo>
                  <a:cubicBezTo>
                    <a:pt x="240" y="60"/>
                    <a:pt x="202" y="65"/>
                    <a:pt x="165" y="66"/>
                  </a:cubicBezTo>
                  <a:cubicBezTo>
                    <a:pt x="128" y="67"/>
                    <a:pt x="76" y="59"/>
                    <a:pt x="51" y="57"/>
                  </a:cubicBezTo>
                  <a:cubicBezTo>
                    <a:pt x="26" y="55"/>
                    <a:pt x="23" y="52"/>
                    <a:pt x="15" y="54"/>
                  </a:cubicBezTo>
                  <a:cubicBezTo>
                    <a:pt x="7" y="56"/>
                    <a:pt x="4" y="63"/>
                    <a:pt x="3" y="69"/>
                  </a:cubicBezTo>
                  <a:cubicBezTo>
                    <a:pt x="2" y="75"/>
                    <a:pt x="0" y="88"/>
                    <a:pt x="9" y="93"/>
                  </a:cubicBezTo>
                  <a:cubicBezTo>
                    <a:pt x="18" y="98"/>
                    <a:pt x="22" y="99"/>
                    <a:pt x="54" y="102"/>
                  </a:cubicBezTo>
                  <a:cubicBezTo>
                    <a:pt x="86" y="105"/>
                    <a:pt x="151" y="115"/>
                    <a:pt x="198" y="111"/>
                  </a:cubicBezTo>
                  <a:cubicBezTo>
                    <a:pt x="245" y="107"/>
                    <a:pt x="307" y="84"/>
                    <a:pt x="336" y="75"/>
                  </a:cubicBezTo>
                  <a:cubicBezTo>
                    <a:pt x="365" y="66"/>
                    <a:pt x="365" y="65"/>
                    <a:pt x="375" y="54"/>
                  </a:cubicBezTo>
                  <a:cubicBezTo>
                    <a:pt x="385" y="43"/>
                    <a:pt x="392" y="26"/>
                    <a:pt x="402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</p:grpSp>
      <p:grpSp>
        <p:nvGrpSpPr>
          <p:cNvPr id="27" name="Group 25">
            <a:extLst>
              <a:ext uri="{FF2B5EF4-FFF2-40B4-BE49-F238E27FC236}">
                <a16:creationId xmlns:a16="http://schemas.microsoft.com/office/drawing/2014/main" id="{1FDCC8FD-2725-4ADF-AE84-8991275C1E6D}"/>
              </a:ext>
            </a:extLst>
          </p:cNvPr>
          <p:cNvGrpSpPr>
            <a:grpSpLocks/>
          </p:cNvGrpSpPr>
          <p:nvPr/>
        </p:nvGrpSpPr>
        <p:grpSpPr bwMode="auto">
          <a:xfrm>
            <a:off x="20638" y="6161088"/>
            <a:ext cx="9169400" cy="138112"/>
            <a:chOff x="0" y="4032"/>
            <a:chExt cx="5776" cy="87"/>
          </a:xfrm>
        </p:grpSpPr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7E57DEDF-997F-4FF2-AA46-B526EB7D5A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1" y="4047"/>
              <a:ext cx="1735" cy="72"/>
            </a:xfrm>
            <a:custGeom>
              <a:avLst/>
              <a:gdLst/>
              <a:ahLst/>
              <a:cxnLst>
                <a:cxn ang="0">
                  <a:pos x="165" y="6"/>
                </a:cxn>
                <a:cxn ang="0">
                  <a:pos x="450" y="3"/>
                </a:cxn>
                <a:cxn ang="0">
                  <a:pos x="714" y="12"/>
                </a:cxn>
                <a:cxn ang="0">
                  <a:pos x="957" y="24"/>
                </a:cxn>
                <a:cxn ang="0">
                  <a:pos x="1173" y="24"/>
                </a:cxn>
                <a:cxn ang="0">
                  <a:pos x="1473" y="15"/>
                </a:cxn>
                <a:cxn ang="0">
                  <a:pos x="1617" y="0"/>
                </a:cxn>
                <a:cxn ang="0">
                  <a:pos x="1719" y="15"/>
                </a:cxn>
                <a:cxn ang="0">
                  <a:pos x="1716" y="66"/>
                </a:cxn>
                <a:cxn ang="0">
                  <a:pos x="1632" y="51"/>
                </a:cxn>
                <a:cxn ang="0">
                  <a:pos x="1407" y="51"/>
                </a:cxn>
                <a:cxn ang="0">
                  <a:pos x="1191" y="48"/>
                </a:cxn>
                <a:cxn ang="0">
                  <a:pos x="870" y="60"/>
                </a:cxn>
                <a:cxn ang="0">
                  <a:pos x="492" y="48"/>
                </a:cxn>
                <a:cxn ang="0">
                  <a:pos x="291" y="27"/>
                </a:cxn>
                <a:cxn ang="0">
                  <a:pos x="21" y="36"/>
                </a:cxn>
                <a:cxn ang="0">
                  <a:pos x="165" y="6"/>
                </a:cxn>
              </a:cxnLst>
              <a:rect l="0" t="0" r="r" b="b"/>
              <a:pathLst>
                <a:path w="1735" h="72">
                  <a:moveTo>
                    <a:pt x="165" y="6"/>
                  </a:moveTo>
                  <a:cubicBezTo>
                    <a:pt x="236" y="1"/>
                    <a:pt x="359" y="2"/>
                    <a:pt x="450" y="3"/>
                  </a:cubicBezTo>
                  <a:cubicBezTo>
                    <a:pt x="541" y="4"/>
                    <a:pt x="630" y="9"/>
                    <a:pt x="714" y="12"/>
                  </a:cubicBezTo>
                  <a:cubicBezTo>
                    <a:pt x="798" y="15"/>
                    <a:pt x="881" y="22"/>
                    <a:pt x="957" y="24"/>
                  </a:cubicBezTo>
                  <a:cubicBezTo>
                    <a:pt x="1033" y="26"/>
                    <a:pt x="1087" y="25"/>
                    <a:pt x="1173" y="24"/>
                  </a:cubicBezTo>
                  <a:cubicBezTo>
                    <a:pt x="1259" y="23"/>
                    <a:pt x="1399" y="19"/>
                    <a:pt x="1473" y="15"/>
                  </a:cubicBezTo>
                  <a:cubicBezTo>
                    <a:pt x="1547" y="11"/>
                    <a:pt x="1576" y="0"/>
                    <a:pt x="1617" y="0"/>
                  </a:cubicBezTo>
                  <a:cubicBezTo>
                    <a:pt x="1658" y="0"/>
                    <a:pt x="1703" y="4"/>
                    <a:pt x="1719" y="15"/>
                  </a:cubicBezTo>
                  <a:cubicBezTo>
                    <a:pt x="1735" y="26"/>
                    <a:pt x="1730" y="60"/>
                    <a:pt x="1716" y="66"/>
                  </a:cubicBezTo>
                  <a:cubicBezTo>
                    <a:pt x="1702" y="72"/>
                    <a:pt x="1683" y="53"/>
                    <a:pt x="1632" y="51"/>
                  </a:cubicBezTo>
                  <a:cubicBezTo>
                    <a:pt x="1581" y="49"/>
                    <a:pt x="1480" y="51"/>
                    <a:pt x="1407" y="51"/>
                  </a:cubicBezTo>
                  <a:cubicBezTo>
                    <a:pt x="1334" y="51"/>
                    <a:pt x="1280" y="47"/>
                    <a:pt x="1191" y="48"/>
                  </a:cubicBezTo>
                  <a:cubicBezTo>
                    <a:pt x="1102" y="49"/>
                    <a:pt x="986" y="60"/>
                    <a:pt x="870" y="60"/>
                  </a:cubicBezTo>
                  <a:cubicBezTo>
                    <a:pt x="754" y="60"/>
                    <a:pt x="588" y="53"/>
                    <a:pt x="492" y="48"/>
                  </a:cubicBezTo>
                  <a:cubicBezTo>
                    <a:pt x="396" y="43"/>
                    <a:pt x="369" y="29"/>
                    <a:pt x="291" y="27"/>
                  </a:cubicBezTo>
                  <a:cubicBezTo>
                    <a:pt x="213" y="25"/>
                    <a:pt x="42" y="39"/>
                    <a:pt x="21" y="36"/>
                  </a:cubicBezTo>
                  <a:cubicBezTo>
                    <a:pt x="0" y="33"/>
                    <a:pt x="94" y="11"/>
                    <a:pt x="165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D8F837F9-3F8C-42FB-8604-6C702016A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" y="4038"/>
              <a:ext cx="2655" cy="60"/>
            </a:xfrm>
            <a:custGeom>
              <a:avLst/>
              <a:gdLst/>
              <a:ahLst/>
              <a:cxnLst>
                <a:cxn ang="0">
                  <a:pos x="2641" y="6"/>
                </a:cxn>
                <a:cxn ang="0">
                  <a:pos x="2620" y="30"/>
                </a:cxn>
                <a:cxn ang="0">
                  <a:pos x="2368" y="45"/>
                </a:cxn>
                <a:cxn ang="0">
                  <a:pos x="2023" y="60"/>
                </a:cxn>
                <a:cxn ang="0">
                  <a:pos x="1786" y="48"/>
                </a:cxn>
                <a:cxn ang="0">
                  <a:pos x="1525" y="36"/>
                </a:cxn>
                <a:cxn ang="0">
                  <a:pos x="1195" y="45"/>
                </a:cxn>
                <a:cxn ang="0">
                  <a:pos x="817" y="39"/>
                </a:cxn>
                <a:cxn ang="0">
                  <a:pos x="499" y="27"/>
                </a:cxn>
                <a:cxn ang="0">
                  <a:pos x="136" y="39"/>
                </a:cxn>
                <a:cxn ang="0">
                  <a:pos x="10" y="33"/>
                </a:cxn>
                <a:cxn ang="0">
                  <a:pos x="76" y="24"/>
                </a:cxn>
                <a:cxn ang="0">
                  <a:pos x="310" y="18"/>
                </a:cxn>
                <a:cxn ang="0">
                  <a:pos x="544" y="0"/>
                </a:cxn>
                <a:cxn ang="0">
                  <a:pos x="853" y="21"/>
                </a:cxn>
                <a:cxn ang="0">
                  <a:pos x="1114" y="21"/>
                </a:cxn>
                <a:cxn ang="0">
                  <a:pos x="1399" y="3"/>
                </a:cxn>
                <a:cxn ang="0">
                  <a:pos x="1588" y="9"/>
                </a:cxn>
                <a:cxn ang="0">
                  <a:pos x="1807" y="21"/>
                </a:cxn>
                <a:cxn ang="0">
                  <a:pos x="2035" y="12"/>
                </a:cxn>
                <a:cxn ang="0">
                  <a:pos x="2290" y="18"/>
                </a:cxn>
                <a:cxn ang="0">
                  <a:pos x="2596" y="3"/>
                </a:cxn>
                <a:cxn ang="0">
                  <a:pos x="2641" y="6"/>
                </a:cxn>
              </a:cxnLst>
              <a:rect l="0" t="0" r="r" b="b"/>
              <a:pathLst>
                <a:path w="2655" h="60">
                  <a:moveTo>
                    <a:pt x="2641" y="6"/>
                  </a:moveTo>
                  <a:lnTo>
                    <a:pt x="2620" y="30"/>
                  </a:lnTo>
                  <a:cubicBezTo>
                    <a:pt x="2575" y="36"/>
                    <a:pt x="2467" y="40"/>
                    <a:pt x="2368" y="45"/>
                  </a:cubicBezTo>
                  <a:cubicBezTo>
                    <a:pt x="2269" y="50"/>
                    <a:pt x="2120" y="60"/>
                    <a:pt x="2023" y="60"/>
                  </a:cubicBezTo>
                  <a:cubicBezTo>
                    <a:pt x="1926" y="60"/>
                    <a:pt x="1869" y="52"/>
                    <a:pt x="1786" y="48"/>
                  </a:cubicBezTo>
                  <a:cubicBezTo>
                    <a:pt x="1703" y="44"/>
                    <a:pt x="1623" y="36"/>
                    <a:pt x="1525" y="36"/>
                  </a:cubicBezTo>
                  <a:cubicBezTo>
                    <a:pt x="1427" y="36"/>
                    <a:pt x="1313" y="44"/>
                    <a:pt x="1195" y="45"/>
                  </a:cubicBezTo>
                  <a:cubicBezTo>
                    <a:pt x="1077" y="46"/>
                    <a:pt x="933" y="42"/>
                    <a:pt x="817" y="39"/>
                  </a:cubicBezTo>
                  <a:cubicBezTo>
                    <a:pt x="701" y="36"/>
                    <a:pt x="612" y="27"/>
                    <a:pt x="499" y="27"/>
                  </a:cubicBezTo>
                  <a:cubicBezTo>
                    <a:pt x="386" y="27"/>
                    <a:pt x="217" y="38"/>
                    <a:pt x="136" y="39"/>
                  </a:cubicBezTo>
                  <a:cubicBezTo>
                    <a:pt x="55" y="40"/>
                    <a:pt x="20" y="36"/>
                    <a:pt x="10" y="33"/>
                  </a:cubicBezTo>
                  <a:cubicBezTo>
                    <a:pt x="0" y="30"/>
                    <a:pt x="26" y="27"/>
                    <a:pt x="76" y="24"/>
                  </a:cubicBezTo>
                  <a:cubicBezTo>
                    <a:pt x="126" y="21"/>
                    <a:pt x="232" y="22"/>
                    <a:pt x="310" y="18"/>
                  </a:cubicBezTo>
                  <a:cubicBezTo>
                    <a:pt x="388" y="14"/>
                    <a:pt x="454" y="0"/>
                    <a:pt x="544" y="0"/>
                  </a:cubicBezTo>
                  <a:cubicBezTo>
                    <a:pt x="634" y="0"/>
                    <a:pt x="758" y="18"/>
                    <a:pt x="853" y="21"/>
                  </a:cubicBezTo>
                  <a:cubicBezTo>
                    <a:pt x="948" y="24"/>
                    <a:pt x="1023" y="24"/>
                    <a:pt x="1114" y="21"/>
                  </a:cubicBezTo>
                  <a:cubicBezTo>
                    <a:pt x="1205" y="18"/>
                    <a:pt x="1320" y="5"/>
                    <a:pt x="1399" y="3"/>
                  </a:cubicBezTo>
                  <a:cubicBezTo>
                    <a:pt x="1478" y="1"/>
                    <a:pt x="1520" y="6"/>
                    <a:pt x="1588" y="9"/>
                  </a:cubicBezTo>
                  <a:cubicBezTo>
                    <a:pt x="1656" y="12"/>
                    <a:pt x="1733" y="21"/>
                    <a:pt x="1807" y="21"/>
                  </a:cubicBezTo>
                  <a:cubicBezTo>
                    <a:pt x="1881" y="21"/>
                    <a:pt x="1955" y="12"/>
                    <a:pt x="2035" y="12"/>
                  </a:cubicBezTo>
                  <a:cubicBezTo>
                    <a:pt x="2115" y="12"/>
                    <a:pt x="2197" y="19"/>
                    <a:pt x="2290" y="18"/>
                  </a:cubicBezTo>
                  <a:cubicBezTo>
                    <a:pt x="2383" y="17"/>
                    <a:pt x="2537" y="5"/>
                    <a:pt x="2596" y="3"/>
                  </a:cubicBezTo>
                  <a:cubicBezTo>
                    <a:pt x="2655" y="1"/>
                    <a:pt x="2651" y="3"/>
                    <a:pt x="2641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02CCB9F4-CC1B-4D66-B919-1F891B780E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4032"/>
              <a:ext cx="2041" cy="62"/>
            </a:xfrm>
            <a:custGeom>
              <a:avLst/>
              <a:gdLst/>
              <a:ahLst/>
              <a:cxnLst>
                <a:cxn ang="0">
                  <a:pos x="1893" y="39"/>
                </a:cxn>
                <a:cxn ang="0">
                  <a:pos x="1578" y="45"/>
                </a:cxn>
                <a:cxn ang="0">
                  <a:pos x="1011" y="60"/>
                </a:cxn>
                <a:cxn ang="0">
                  <a:pos x="438" y="57"/>
                </a:cxn>
                <a:cxn ang="0">
                  <a:pos x="0" y="36"/>
                </a:cxn>
                <a:cxn ang="0">
                  <a:pos x="0" y="3"/>
                </a:cxn>
                <a:cxn ang="0">
                  <a:pos x="210" y="18"/>
                </a:cxn>
                <a:cxn ang="0">
                  <a:pos x="474" y="21"/>
                </a:cxn>
                <a:cxn ang="0">
                  <a:pos x="678" y="9"/>
                </a:cxn>
                <a:cxn ang="0">
                  <a:pos x="897" y="9"/>
                </a:cxn>
                <a:cxn ang="0">
                  <a:pos x="1167" y="30"/>
                </a:cxn>
                <a:cxn ang="0">
                  <a:pos x="1500" y="24"/>
                </a:cxn>
                <a:cxn ang="0">
                  <a:pos x="1758" y="3"/>
                </a:cxn>
                <a:cxn ang="0">
                  <a:pos x="1938" y="18"/>
                </a:cxn>
                <a:cxn ang="0">
                  <a:pos x="2034" y="33"/>
                </a:cxn>
                <a:cxn ang="0">
                  <a:pos x="1893" y="39"/>
                </a:cxn>
              </a:cxnLst>
              <a:rect l="0" t="0" r="r" b="b"/>
              <a:pathLst>
                <a:path w="2041" h="62">
                  <a:moveTo>
                    <a:pt x="1893" y="39"/>
                  </a:moveTo>
                  <a:cubicBezTo>
                    <a:pt x="1817" y="41"/>
                    <a:pt x="1725" y="42"/>
                    <a:pt x="1578" y="45"/>
                  </a:cubicBezTo>
                  <a:cubicBezTo>
                    <a:pt x="1431" y="48"/>
                    <a:pt x="1201" y="58"/>
                    <a:pt x="1011" y="60"/>
                  </a:cubicBezTo>
                  <a:cubicBezTo>
                    <a:pt x="821" y="62"/>
                    <a:pt x="606" y="61"/>
                    <a:pt x="438" y="57"/>
                  </a:cubicBezTo>
                  <a:cubicBezTo>
                    <a:pt x="270" y="53"/>
                    <a:pt x="73" y="45"/>
                    <a:pt x="0" y="36"/>
                  </a:cubicBezTo>
                  <a:lnTo>
                    <a:pt x="0" y="3"/>
                  </a:lnTo>
                  <a:cubicBezTo>
                    <a:pt x="35" y="0"/>
                    <a:pt x="131" y="15"/>
                    <a:pt x="210" y="18"/>
                  </a:cubicBezTo>
                  <a:cubicBezTo>
                    <a:pt x="289" y="21"/>
                    <a:pt x="396" y="22"/>
                    <a:pt x="474" y="21"/>
                  </a:cubicBezTo>
                  <a:cubicBezTo>
                    <a:pt x="552" y="20"/>
                    <a:pt x="608" y="11"/>
                    <a:pt x="678" y="9"/>
                  </a:cubicBezTo>
                  <a:cubicBezTo>
                    <a:pt x="748" y="7"/>
                    <a:pt x="816" y="6"/>
                    <a:pt x="897" y="9"/>
                  </a:cubicBezTo>
                  <a:cubicBezTo>
                    <a:pt x="978" y="12"/>
                    <a:pt x="1067" y="28"/>
                    <a:pt x="1167" y="30"/>
                  </a:cubicBezTo>
                  <a:cubicBezTo>
                    <a:pt x="1267" y="32"/>
                    <a:pt x="1402" y="28"/>
                    <a:pt x="1500" y="24"/>
                  </a:cubicBezTo>
                  <a:cubicBezTo>
                    <a:pt x="1598" y="20"/>
                    <a:pt x="1685" y="4"/>
                    <a:pt x="1758" y="3"/>
                  </a:cubicBezTo>
                  <a:cubicBezTo>
                    <a:pt x="1831" y="2"/>
                    <a:pt x="1892" y="13"/>
                    <a:pt x="1938" y="18"/>
                  </a:cubicBezTo>
                  <a:cubicBezTo>
                    <a:pt x="1984" y="23"/>
                    <a:pt x="2041" y="30"/>
                    <a:pt x="2034" y="33"/>
                  </a:cubicBezTo>
                  <a:cubicBezTo>
                    <a:pt x="2027" y="36"/>
                    <a:pt x="1969" y="37"/>
                    <a:pt x="1893" y="3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</p:grpSp>
      <p:sp>
        <p:nvSpPr>
          <p:cNvPr id="3101" name="Rectangle 29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68488"/>
            <a:ext cx="7772400" cy="1600200"/>
          </a:xfrm>
        </p:spPr>
        <p:txBody>
          <a:bodyPr anchorCtr="1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2" name="Rectangle 3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273175" y="3729038"/>
            <a:ext cx="6400800" cy="1371600"/>
          </a:xfrm>
        </p:spPr>
        <p:txBody>
          <a:bodyPr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1" name="Rectangle 31">
            <a:extLst>
              <a:ext uri="{FF2B5EF4-FFF2-40B4-BE49-F238E27FC236}">
                <a16:creationId xmlns:a16="http://schemas.microsoft.com/office/drawing/2014/main" id="{E8A16676-F3DE-4388-B012-B777426B3BE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3484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" name="Rectangle 32">
            <a:extLst>
              <a:ext uri="{FF2B5EF4-FFF2-40B4-BE49-F238E27FC236}">
                <a16:creationId xmlns:a16="http://schemas.microsoft.com/office/drawing/2014/main" id="{96E59D3A-3DFF-41C3-BD1B-6138B95EC3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484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" name="Rectangle 33">
            <a:extLst>
              <a:ext uri="{FF2B5EF4-FFF2-40B4-BE49-F238E27FC236}">
                <a16:creationId xmlns:a16="http://schemas.microsoft.com/office/drawing/2014/main" id="{E9D4ED9B-B545-491A-85E7-64EF660DEE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484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02811D5-46E7-48FF-A09E-CA0B06366D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9078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31">
            <a:extLst>
              <a:ext uri="{FF2B5EF4-FFF2-40B4-BE49-F238E27FC236}">
                <a16:creationId xmlns:a16="http://schemas.microsoft.com/office/drawing/2014/main" id="{2A19C943-36C4-4278-8C52-DD0B7D088B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2">
            <a:extLst>
              <a:ext uri="{FF2B5EF4-FFF2-40B4-BE49-F238E27FC236}">
                <a16:creationId xmlns:a16="http://schemas.microsoft.com/office/drawing/2014/main" id="{11080A45-59E8-4ACE-9BA0-BBB0F0CD7D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0B1AA222-26EC-4086-8975-F00D797513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39F987-495F-473E-9352-F821E7751B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4982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8350"/>
            <a:ext cx="1943100" cy="5327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8350"/>
            <a:ext cx="5676900" cy="532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31">
            <a:extLst>
              <a:ext uri="{FF2B5EF4-FFF2-40B4-BE49-F238E27FC236}">
                <a16:creationId xmlns:a16="http://schemas.microsoft.com/office/drawing/2014/main" id="{1CF8DFEB-504A-4028-A6CD-68B0B66548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2">
            <a:extLst>
              <a:ext uri="{FF2B5EF4-FFF2-40B4-BE49-F238E27FC236}">
                <a16:creationId xmlns:a16="http://schemas.microsoft.com/office/drawing/2014/main" id="{FC40D5ED-B332-4206-BC73-D4E0C7BB13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D121068C-73BE-474D-B5B4-238F803DE8B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23455D-3FB5-42B2-8457-3A065403CB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8703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Rectangle 31">
            <a:extLst>
              <a:ext uri="{FF2B5EF4-FFF2-40B4-BE49-F238E27FC236}">
                <a16:creationId xmlns:a16="http://schemas.microsoft.com/office/drawing/2014/main" id="{EF221525-1F3F-457E-BD67-99A990E3F6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2">
            <a:extLst>
              <a:ext uri="{FF2B5EF4-FFF2-40B4-BE49-F238E27FC236}">
                <a16:creationId xmlns:a16="http://schemas.microsoft.com/office/drawing/2014/main" id="{E88782ED-3FD2-4D8D-BBAE-DE84840C9F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2C2F40D2-BF63-4D73-8878-31A73A1530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CA7DD5-DE47-4BC8-A041-E4467095E0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6254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1">
            <a:extLst>
              <a:ext uri="{FF2B5EF4-FFF2-40B4-BE49-F238E27FC236}">
                <a16:creationId xmlns:a16="http://schemas.microsoft.com/office/drawing/2014/main" id="{B41BE2D0-B692-40F9-856C-7D60C1C64D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2">
            <a:extLst>
              <a:ext uri="{FF2B5EF4-FFF2-40B4-BE49-F238E27FC236}">
                <a16:creationId xmlns:a16="http://schemas.microsoft.com/office/drawing/2014/main" id="{4F304072-F7A7-42A3-B7D8-3E4E3EBACC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3">
            <a:extLst>
              <a:ext uri="{FF2B5EF4-FFF2-40B4-BE49-F238E27FC236}">
                <a16:creationId xmlns:a16="http://schemas.microsoft.com/office/drawing/2014/main" id="{FCF1DCD2-27B1-4C14-BCBF-1A045268CA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59BB33-0758-4641-A60E-32EB47DDD5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552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Rectangle 31">
            <a:extLst>
              <a:ext uri="{FF2B5EF4-FFF2-40B4-BE49-F238E27FC236}">
                <a16:creationId xmlns:a16="http://schemas.microsoft.com/office/drawing/2014/main" id="{EE8A9A38-F019-4415-AEC9-285E0E4C6C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2">
            <a:extLst>
              <a:ext uri="{FF2B5EF4-FFF2-40B4-BE49-F238E27FC236}">
                <a16:creationId xmlns:a16="http://schemas.microsoft.com/office/drawing/2014/main" id="{503D3645-D0DF-4651-899B-2584592933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24146482-F385-429F-BB0C-621646DAEB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FA7D4B-2529-4CE7-A673-3DEB2F63CB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0477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Rectangle 31">
            <a:extLst>
              <a:ext uri="{FF2B5EF4-FFF2-40B4-BE49-F238E27FC236}">
                <a16:creationId xmlns:a16="http://schemas.microsoft.com/office/drawing/2014/main" id="{12AF8DA4-FA08-408E-A3C1-F6015DF066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2">
            <a:extLst>
              <a:ext uri="{FF2B5EF4-FFF2-40B4-BE49-F238E27FC236}">
                <a16:creationId xmlns:a16="http://schemas.microsoft.com/office/drawing/2014/main" id="{01EA86B1-B1DA-4AE2-AA87-44405526F7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33">
            <a:extLst>
              <a:ext uri="{FF2B5EF4-FFF2-40B4-BE49-F238E27FC236}">
                <a16:creationId xmlns:a16="http://schemas.microsoft.com/office/drawing/2014/main" id="{6B534AFF-E2E3-42FD-92E6-045BBBE7A6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B74CA1-CD45-4900-9C54-166F2F52F5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9715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Rectangle 31">
            <a:extLst>
              <a:ext uri="{FF2B5EF4-FFF2-40B4-BE49-F238E27FC236}">
                <a16:creationId xmlns:a16="http://schemas.microsoft.com/office/drawing/2014/main" id="{35635E66-CDE9-4858-BFFA-9C7FAB750D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2">
            <a:extLst>
              <a:ext uri="{FF2B5EF4-FFF2-40B4-BE49-F238E27FC236}">
                <a16:creationId xmlns:a16="http://schemas.microsoft.com/office/drawing/2014/main" id="{D1F7D072-73E9-431E-AD1B-36BDA6CAA4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3">
            <a:extLst>
              <a:ext uri="{FF2B5EF4-FFF2-40B4-BE49-F238E27FC236}">
                <a16:creationId xmlns:a16="http://schemas.microsoft.com/office/drawing/2014/main" id="{934D7EA3-9BF8-4C58-9934-AE4EBFD168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818A5E-FE37-47DB-B883-CAFB8F0067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7543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1">
            <a:extLst>
              <a:ext uri="{FF2B5EF4-FFF2-40B4-BE49-F238E27FC236}">
                <a16:creationId xmlns:a16="http://schemas.microsoft.com/office/drawing/2014/main" id="{2AC5BF39-1CAD-40D6-A29A-52B804B1FB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2">
            <a:extLst>
              <a:ext uri="{FF2B5EF4-FFF2-40B4-BE49-F238E27FC236}">
                <a16:creationId xmlns:a16="http://schemas.microsoft.com/office/drawing/2014/main" id="{8F7F88AC-535F-4CA1-8E42-D5A191A390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3">
            <a:extLst>
              <a:ext uri="{FF2B5EF4-FFF2-40B4-BE49-F238E27FC236}">
                <a16:creationId xmlns:a16="http://schemas.microsoft.com/office/drawing/2014/main" id="{0D8166B8-0F2F-4E78-A9EF-5CC9269199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2D8C31-F663-43B7-8C19-D8F74049550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1869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1">
            <a:extLst>
              <a:ext uri="{FF2B5EF4-FFF2-40B4-BE49-F238E27FC236}">
                <a16:creationId xmlns:a16="http://schemas.microsoft.com/office/drawing/2014/main" id="{2CDFFC56-EA5F-4118-8706-4BAC9C2380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2">
            <a:extLst>
              <a:ext uri="{FF2B5EF4-FFF2-40B4-BE49-F238E27FC236}">
                <a16:creationId xmlns:a16="http://schemas.microsoft.com/office/drawing/2014/main" id="{FA387EAD-4EE5-4035-876A-B304CB865E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DFEA7E43-EDBE-4CC6-9E6B-58CB35F1C60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9D561E-3818-423D-9551-84B95FEC27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5937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1">
            <a:extLst>
              <a:ext uri="{FF2B5EF4-FFF2-40B4-BE49-F238E27FC236}">
                <a16:creationId xmlns:a16="http://schemas.microsoft.com/office/drawing/2014/main" id="{C06AF04F-AEC9-4676-B737-5E699277B4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2">
            <a:extLst>
              <a:ext uri="{FF2B5EF4-FFF2-40B4-BE49-F238E27FC236}">
                <a16:creationId xmlns:a16="http://schemas.microsoft.com/office/drawing/2014/main" id="{495B491E-A24C-4B22-94C3-3BE195FC74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33">
            <a:extLst>
              <a:ext uri="{FF2B5EF4-FFF2-40B4-BE49-F238E27FC236}">
                <a16:creationId xmlns:a16="http://schemas.microsoft.com/office/drawing/2014/main" id="{AEDE1765-E62F-429C-83CB-0E736CF807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003919-B50A-479C-B516-D96A1BB161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439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276BE47C-8992-4F49-A1A2-2586B50C08CE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56700" cy="757238"/>
            <a:chOff x="0" y="0"/>
            <a:chExt cx="5768" cy="477"/>
          </a:xfrm>
        </p:grpSpPr>
        <p:sp>
          <p:nvSpPr>
            <p:cNvPr id="2051" name="Freeform 3">
              <a:extLst>
                <a:ext uri="{FF2B5EF4-FFF2-40B4-BE49-F238E27FC236}">
                  <a16:creationId xmlns:a16="http://schemas.microsoft.com/office/drawing/2014/main" id="{B7DA2636-3166-4ED5-971F-18DE4DAB0B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" y="0"/>
              <a:ext cx="5763" cy="477"/>
            </a:xfrm>
            <a:custGeom>
              <a:avLst/>
              <a:gdLst/>
              <a:ahLst/>
              <a:cxnLst>
                <a:cxn ang="0">
                  <a:pos x="0" y="450"/>
                </a:cxn>
                <a:cxn ang="0">
                  <a:pos x="3" y="0"/>
                </a:cxn>
                <a:cxn ang="0">
                  <a:pos x="5763" y="0"/>
                </a:cxn>
                <a:cxn ang="0">
                  <a:pos x="5763" y="465"/>
                </a:cxn>
                <a:cxn ang="0">
                  <a:pos x="4821" y="477"/>
                </a:cxn>
                <a:cxn ang="0">
                  <a:pos x="4326" y="447"/>
                </a:cxn>
                <a:cxn ang="0">
                  <a:pos x="3783" y="465"/>
                </a:cxn>
                <a:cxn ang="0">
                  <a:pos x="3417" y="456"/>
                </a:cxn>
                <a:cxn ang="0">
                  <a:pos x="2973" y="459"/>
                </a:cxn>
                <a:cxn ang="0">
                  <a:pos x="2451" y="453"/>
                </a:cxn>
                <a:cxn ang="0">
                  <a:pos x="2289" y="441"/>
                </a:cxn>
                <a:cxn ang="0">
                  <a:pos x="2010" y="453"/>
                </a:cxn>
                <a:cxn ang="0">
                  <a:pos x="1827" y="450"/>
                </a:cxn>
                <a:cxn ang="0">
                  <a:pos x="1215" y="465"/>
                </a:cxn>
                <a:cxn ang="0">
                  <a:pos x="660" y="456"/>
                </a:cxn>
                <a:cxn ang="0">
                  <a:pos x="0" y="450"/>
                </a:cxn>
              </a:cxnLst>
              <a:rect l="0" t="0" r="r" b="b"/>
              <a:pathLst>
                <a:path w="5763" h="477">
                  <a:moveTo>
                    <a:pt x="0" y="450"/>
                  </a:moveTo>
                  <a:lnTo>
                    <a:pt x="3" y="0"/>
                  </a:lnTo>
                  <a:lnTo>
                    <a:pt x="5763" y="0"/>
                  </a:lnTo>
                  <a:lnTo>
                    <a:pt x="5763" y="465"/>
                  </a:lnTo>
                  <a:lnTo>
                    <a:pt x="4821" y="477"/>
                  </a:lnTo>
                  <a:lnTo>
                    <a:pt x="4326" y="447"/>
                  </a:lnTo>
                  <a:lnTo>
                    <a:pt x="3783" y="465"/>
                  </a:lnTo>
                  <a:lnTo>
                    <a:pt x="3417" y="456"/>
                  </a:lnTo>
                  <a:lnTo>
                    <a:pt x="2973" y="459"/>
                  </a:lnTo>
                  <a:lnTo>
                    <a:pt x="2451" y="453"/>
                  </a:lnTo>
                  <a:lnTo>
                    <a:pt x="2289" y="441"/>
                  </a:lnTo>
                  <a:lnTo>
                    <a:pt x="2010" y="453"/>
                  </a:lnTo>
                  <a:lnTo>
                    <a:pt x="1827" y="450"/>
                  </a:lnTo>
                  <a:lnTo>
                    <a:pt x="1215" y="465"/>
                  </a:lnTo>
                  <a:lnTo>
                    <a:pt x="660" y="456"/>
                  </a:lnTo>
                  <a:lnTo>
                    <a:pt x="0" y="45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52" name="Freeform 4">
              <a:extLst>
                <a:ext uri="{FF2B5EF4-FFF2-40B4-BE49-F238E27FC236}">
                  <a16:creationId xmlns:a16="http://schemas.microsoft.com/office/drawing/2014/main" id="{85A21190-8ECC-4227-8B5B-1DAA382569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98"/>
              <a:ext cx="256" cy="253"/>
            </a:xfrm>
            <a:custGeom>
              <a:avLst/>
              <a:gdLst/>
              <a:ahLst/>
              <a:cxnLst>
                <a:cxn ang="0">
                  <a:pos x="8" y="190"/>
                </a:cxn>
                <a:cxn ang="0">
                  <a:pos x="71" y="115"/>
                </a:cxn>
                <a:cxn ang="0">
                  <a:pos x="203" y="16"/>
                </a:cxn>
                <a:cxn ang="0">
                  <a:pos x="251" y="19"/>
                </a:cxn>
                <a:cxn ang="0">
                  <a:pos x="236" y="46"/>
                </a:cxn>
                <a:cxn ang="0">
                  <a:pos x="176" y="82"/>
                </a:cxn>
                <a:cxn ang="0">
                  <a:pos x="92" y="154"/>
                </a:cxn>
                <a:cxn ang="0">
                  <a:pos x="23" y="247"/>
                </a:cxn>
                <a:cxn ang="0">
                  <a:pos x="8" y="190"/>
                </a:cxn>
              </a:cxnLst>
              <a:rect l="0" t="0" r="r" b="b"/>
              <a:pathLst>
                <a:path w="256" h="253">
                  <a:moveTo>
                    <a:pt x="8" y="190"/>
                  </a:moveTo>
                  <a:cubicBezTo>
                    <a:pt x="16" y="168"/>
                    <a:pt x="38" y="144"/>
                    <a:pt x="71" y="115"/>
                  </a:cubicBezTo>
                  <a:cubicBezTo>
                    <a:pt x="104" y="86"/>
                    <a:pt x="173" y="32"/>
                    <a:pt x="203" y="16"/>
                  </a:cubicBezTo>
                  <a:cubicBezTo>
                    <a:pt x="233" y="0"/>
                    <a:pt x="246" y="14"/>
                    <a:pt x="251" y="19"/>
                  </a:cubicBezTo>
                  <a:cubicBezTo>
                    <a:pt x="256" y="24"/>
                    <a:pt x="249" y="35"/>
                    <a:pt x="236" y="46"/>
                  </a:cubicBezTo>
                  <a:cubicBezTo>
                    <a:pt x="223" y="57"/>
                    <a:pt x="200" y="64"/>
                    <a:pt x="176" y="82"/>
                  </a:cubicBezTo>
                  <a:cubicBezTo>
                    <a:pt x="152" y="100"/>
                    <a:pt x="118" y="126"/>
                    <a:pt x="92" y="154"/>
                  </a:cubicBezTo>
                  <a:cubicBezTo>
                    <a:pt x="66" y="182"/>
                    <a:pt x="36" y="241"/>
                    <a:pt x="23" y="247"/>
                  </a:cubicBezTo>
                  <a:cubicBezTo>
                    <a:pt x="10" y="253"/>
                    <a:pt x="0" y="212"/>
                    <a:pt x="8" y="19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53" name="Freeform 5">
              <a:extLst>
                <a:ext uri="{FF2B5EF4-FFF2-40B4-BE49-F238E27FC236}">
                  <a16:creationId xmlns:a16="http://schemas.microsoft.com/office/drawing/2014/main" id="{98EC03D9-FFD7-4216-AE23-C600B2F312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" y="0"/>
              <a:ext cx="708" cy="459"/>
            </a:xfrm>
            <a:custGeom>
              <a:avLst/>
              <a:gdLst/>
              <a:ahLst/>
              <a:cxnLst>
                <a:cxn ang="0">
                  <a:pos x="0" y="432"/>
                </a:cxn>
                <a:cxn ang="0">
                  <a:pos x="0" y="453"/>
                </a:cxn>
                <a:cxn ang="0">
                  <a:pos x="72" y="324"/>
                </a:cxn>
                <a:cxn ang="0">
                  <a:pos x="198" y="201"/>
                </a:cxn>
                <a:cxn ang="0">
                  <a:pos x="366" y="102"/>
                </a:cxn>
                <a:cxn ang="0">
                  <a:pos x="531" y="36"/>
                </a:cxn>
                <a:cxn ang="0">
                  <a:pos x="609" y="0"/>
                </a:cxn>
                <a:cxn ang="0">
                  <a:pos x="708" y="3"/>
                </a:cxn>
                <a:cxn ang="0">
                  <a:pos x="591" y="66"/>
                </a:cxn>
                <a:cxn ang="0">
                  <a:pos x="417" y="126"/>
                </a:cxn>
                <a:cxn ang="0">
                  <a:pos x="237" y="231"/>
                </a:cxn>
                <a:cxn ang="0">
                  <a:pos x="117" y="345"/>
                </a:cxn>
                <a:cxn ang="0">
                  <a:pos x="51" y="459"/>
                </a:cxn>
                <a:cxn ang="0">
                  <a:pos x="0" y="453"/>
                </a:cxn>
              </a:cxnLst>
              <a:rect l="0" t="0" r="r" b="b"/>
              <a:pathLst>
                <a:path w="708" h="459">
                  <a:moveTo>
                    <a:pt x="0" y="432"/>
                  </a:moveTo>
                  <a:lnTo>
                    <a:pt x="0" y="453"/>
                  </a:lnTo>
                  <a:cubicBezTo>
                    <a:pt x="12" y="435"/>
                    <a:pt x="39" y="366"/>
                    <a:pt x="72" y="324"/>
                  </a:cubicBezTo>
                  <a:cubicBezTo>
                    <a:pt x="105" y="282"/>
                    <a:pt x="149" y="238"/>
                    <a:pt x="198" y="201"/>
                  </a:cubicBezTo>
                  <a:cubicBezTo>
                    <a:pt x="247" y="164"/>
                    <a:pt x="311" y="129"/>
                    <a:pt x="366" y="102"/>
                  </a:cubicBezTo>
                  <a:cubicBezTo>
                    <a:pt x="421" y="75"/>
                    <a:pt x="490" y="53"/>
                    <a:pt x="531" y="36"/>
                  </a:cubicBezTo>
                  <a:cubicBezTo>
                    <a:pt x="572" y="19"/>
                    <a:pt x="580" y="5"/>
                    <a:pt x="609" y="0"/>
                  </a:cubicBezTo>
                  <a:lnTo>
                    <a:pt x="708" y="3"/>
                  </a:lnTo>
                  <a:cubicBezTo>
                    <a:pt x="705" y="14"/>
                    <a:pt x="640" y="45"/>
                    <a:pt x="591" y="66"/>
                  </a:cubicBezTo>
                  <a:cubicBezTo>
                    <a:pt x="542" y="87"/>
                    <a:pt x="476" y="98"/>
                    <a:pt x="417" y="126"/>
                  </a:cubicBezTo>
                  <a:cubicBezTo>
                    <a:pt x="358" y="154"/>
                    <a:pt x="287" y="195"/>
                    <a:pt x="237" y="231"/>
                  </a:cubicBezTo>
                  <a:cubicBezTo>
                    <a:pt x="187" y="267"/>
                    <a:pt x="148" y="307"/>
                    <a:pt x="117" y="345"/>
                  </a:cubicBezTo>
                  <a:cubicBezTo>
                    <a:pt x="86" y="383"/>
                    <a:pt x="70" y="441"/>
                    <a:pt x="51" y="459"/>
                  </a:cubicBezTo>
                  <a:lnTo>
                    <a:pt x="0" y="453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54" name="Freeform 6">
              <a:extLst>
                <a:ext uri="{FF2B5EF4-FFF2-40B4-BE49-F238E27FC236}">
                  <a16:creationId xmlns:a16="http://schemas.microsoft.com/office/drawing/2014/main" id="{FF2CD61D-AB18-4A42-A534-3E5B6042FC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1" y="269"/>
              <a:ext cx="251" cy="194"/>
            </a:xfrm>
            <a:custGeom>
              <a:avLst/>
              <a:gdLst/>
              <a:ahLst/>
              <a:cxnLst>
                <a:cxn ang="0">
                  <a:pos x="21" y="163"/>
                </a:cxn>
                <a:cxn ang="0">
                  <a:pos x="9" y="184"/>
                </a:cxn>
                <a:cxn ang="0">
                  <a:pos x="75" y="103"/>
                </a:cxn>
                <a:cxn ang="0">
                  <a:pos x="165" y="28"/>
                </a:cxn>
                <a:cxn ang="0">
                  <a:pos x="207" y="7"/>
                </a:cxn>
                <a:cxn ang="0">
                  <a:pos x="246" y="4"/>
                </a:cxn>
                <a:cxn ang="0">
                  <a:pos x="237" y="34"/>
                </a:cxn>
                <a:cxn ang="0">
                  <a:pos x="183" y="61"/>
                </a:cxn>
                <a:cxn ang="0">
                  <a:pos x="108" y="124"/>
                </a:cxn>
                <a:cxn ang="0">
                  <a:pos x="54" y="190"/>
                </a:cxn>
                <a:cxn ang="0">
                  <a:pos x="6" y="184"/>
                </a:cxn>
              </a:cxnLst>
              <a:rect l="0" t="0" r="r" b="b"/>
              <a:pathLst>
                <a:path w="251" h="194">
                  <a:moveTo>
                    <a:pt x="21" y="163"/>
                  </a:moveTo>
                  <a:cubicBezTo>
                    <a:pt x="10" y="178"/>
                    <a:pt x="0" y="194"/>
                    <a:pt x="9" y="184"/>
                  </a:cubicBezTo>
                  <a:cubicBezTo>
                    <a:pt x="18" y="174"/>
                    <a:pt x="49" y="129"/>
                    <a:pt x="75" y="103"/>
                  </a:cubicBezTo>
                  <a:cubicBezTo>
                    <a:pt x="101" y="77"/>
                    <a:pt x="143" y="44"/>
                    <a:pt x="165" y="28"/>
                  </a:cubicBezTo>
                  <a:cubicBezTo>
                    <a:pt x="187" y="12"/>
                    <a:pt x="194" y="11"/>
                    <a:pt x="207" y="7"/>
                  </a:cubicBezTo>
                  <a:cubicBezTo>
                    <a:pt x="220" y="3"/>
                    <a:pt x="241" y="0"/>
                    <a:pt x="246" y="4"/>
                  </a:cubicBezTo>
                  <a:cubicBezTo>
                    <a:pt x="251" y="8"/>
                    <a:pt x="247" y="25"/>
                    <a:pt x="237" y="34"/>
                  </a:cubicBezTo>
                  <a:cubicBezTo>
                    <a:pt x="227" y="43"/>
                    <a:pt x="204" y="46"/>
                    <a:pt x="183" y="61"/>
                  </a:cubicBezTo>
                  <a:cubicBezTo>
                    <a:pt x="162" y="76"/>
                    <a:pt x="129" y="103"/>
                    <a:pt x="108" y="124"/>
                  </a:cubicBezTo>
                  <a:cubicBezTo>
                    <a:pt x="87" y="145"/>
                    <a:pt x="71" y="180"/>
                    <a:pt x="54" y="190"/>
                  </a:cubicBezTo>
                  <a:lnTo>
                    <a:pt x="6" y="184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55" name="Freeform 7">
              <a:extLst>
                <a:ext uri="{FF2B5EF4-FFF2-40B4-BE49-F238E27FC236}">
                  <a16:creationId xmlns:a16="http://schemas.microsoft.com/office/drawing/2014/main" id="{2E2300DB-A441-4124-97BA-D0E0A4969C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" y="0"/>
              <a:ext cx="159" cy="72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15" y="36"/>
                </a:cxn>
                <a:cxn ang="0">
                  <a:pos x="6" y="60"/>
                </a:cxn>
                <a:cxn ang="0">
                  <a:pos x="36" y="69"/>
                </a:cxn>
                <a:cxn ang="0">
                  <a:pos x="87" y="42"/>
                </a:cxn>
                <a:cxn ang="0">
                  <a:pos x="159" y="0"/>
                </a:cxn>
                <a:cxn ang="0">
                  <a:pos x="99" y="0"/>
                </a:cxn>
              </a:cxnLst>
              <a:rect l="0" t="0" r="r" b="b"/>
              <a:pathLst>
                <a:path w="159" h="72">
                  <a:moveTo>
                    <a:pt x="99" y="0"/>
                  </a:moveTo>
                  <a:cubicBezTo>
                    <a:pt x="75" y="6"/>
                    <a:pt x="30" y="26"/>
                    <a:pt x="15" y="36"/>
                  </a:cubicBezTo>
                  <a:cubicBezTo>
                    <a:pt x="0" y="46"/>
                    <a:pt x="3" y="55"/>
                    <a:pt x="6" y="60"/>
                  </a:cubicBezTo>
                  <a:cubicBezTo>
                    <a:pt x="9" y="65"/>
                    <a:pt x="23" y="72"/>
                    <a:pt x="36" y="69"/>
                  </a:cubicBezTo>
                  <a:cubicBezTo>
                    <a:pt x="49" y="66"/>
                    <a:pt x="67" y="53"/>
                    <a:pt x="87" y="42"/>
                  </a:cubicBezTo>
                  <a:cubicBezTo>
                    <a:pt x="107" y="31"/>
                    <a:pt x="158" y="6"/>
                    <a:pt x="159" y="0"/>
                  </a:cubicBezTo>
                  <a:lnTo>
                    <a:pt x="99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56" name="Freeform 8">
              <a:extLst>
                <a:ext uri="{FF2B5EF4-FFF2-40B4-BE49-F238E27FC236}">
                  <a16:creationId xmlns:a16="http://schemas.microsoft.com/office/drawing/2014/main" id="{47401526-1AB6-46C0-BEB1-BB481A273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" y="0"/>
              <a:ext cx="455" cy="216"/>
            </a:xfrm>
            <a:custGeom>
              <a:avLst/>
              <a:gdLst/>
              <a:ahLst/>
              <a:cxnLst>
                <a:cxn ang="0">
                  <a:pos x="395" y="0"/>
                </a:cxn>
                <a:cxn ang="0">
                  <a:pos x="338" y="48"/>
                </a:cxn>
                <a:cxn ang="0">
                  <a:pos x="242" y="102"/>
                </a:cxn>
                <a:cxn ang="0">
                  <a:pos x="104" y="147"/>
                </a:cxn>
                <a:cxn ang="0">
                  <a:pos x="35" y="168"/>
                </a:cxn>
                <a:cxn ang="0">
                  <a:pos x="8" y="192"/>
                </a:cxn>
                <a:cxn ang="0">
                  <a:pos x="8" y="213"/>
                </a:cxn>
                <a:cxn ang="0">
                  <a:pos x="59" y="213"/>
                </a:cxn>
                <a:cxn ang="0">
                  <a:pos x="86" y="192"/>
                </a:cxn>
                <a:cxn ang="0">
                  <a:pos x="173" y="159"/>
                </a:cxn>
                <a:cxn ang="0">
                  <a:pos x="299" y="126"/>
                </a:cxn>
                <a:cxn ang="0">
                  <a:pos x="392" y="72"/>
                </a:cxn>
                <a:cxn ang="0">
                  <a:pos x="455" y="0"/>
                </a:cxn>
                <a:cxn ang="0">
                  <a:pos x="395" y="0"/>
                </a:cxn>
              </a:cxnLst>
              <a:rect l="0" t="0" r="r" b="b"/>
              <a:pathLst>
                <a:path w="455" h="216">
                  <a:moveTo>
                    <a:pt x="395" y="0"/>
                  </a:moveTo>
                  <a:cubicBezTo>
                    <a:pt x="376" y="8"/>
                    <a:pt x="364" y="31"/>
                    <a:pt x="338" y="48"/>
                  </a:cubicBezTo>
                  <a:cubicBezTo>
                    <a:pt x="312" y="65"/>
                    <a:pt x="281" y="86"/>
                    <a:pt x="242" y="102"/>
                  </a:cubicBezTo>
                  <a:cubicBezTo>
                    <a:pt x="203" y="118"/>
                    <a:pt x="138" y="136"/>
                    <a:pt x="104" y="147"/>
                  </a:cubicBezTo>
                  <a:cubicBezTo>
                    <a:pt x="70" y="158"/>
                    <a:pt x="51" y="161"/>
                    <a:pt x="35" y="168"/>
                  </a:cubicBezTo>
                  <a:cubicBezTo>
                    <a:pt x="19" y="175"/>
                    <a:pt x="12" y="185"/>
                    <a:pt x="8" y="192"/>
                  </a:cubicBezTo>
                  <a:cubicBezTo>
                    <a:pt x="4" y="199"/>
                    <a:pt x="0" y="210"/>
                    <a:pt x="8" y="213"/>
                  </a:cubicBezTo>
                  <a:cubicBezTo>
                    <a:pt x="16" y="216"/>
                    <a:pt x="46" y="216"/>
                    <a:pt x="59" y="213"/>
                  </a:cubicBezTo>
                  <a:cubicBezTo>
                    <a:pt x="72" y="210"/>
                    <a:pt x="67" y="201"/>
                    <a:pt x="86" y="192"/>
                  </a:cubicBezTo>
                  <a:cubicBezTo>
                    <a:pt x="105" y="183"/>
                    <a:pt x="138" y="170"/>
                    <a:pt x="173" y="159"/>
                  </a:cubicBezTo>
                  <a:cubicBezTo>
                    <a:pt x="208" y="148"/>
                    <a:pt x="263" y="140"/>
                    <a:pt x="299" y="126"/>
                  </a:cubicBezTo>
                  <a:cubicBezTo>
                    <a:pt x="335" y="112"/>
                    <a:pt x="366" y="93"/>
                    <a:pt x="392" y="72"/>
                  </a:cubicBezTo>
                  <a:cubicBezTo>
                    <a:pt x="418" y="51"/>
                    <a:pt x="454" y="12"/>
                    <a:pt x="455" y="0"/>
                  </a:cubicBezTo>
                  <a:lnTo>
                    <a:pt x="39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57" name="Freeform 9">
              <a:extLst>
                <a:ext uri="{FF2B5EF4-FFF2-40B4-BE49-F238E27FC236}">
                  <a16:creationId xmlns:a16="http://schemas.microsoft.com/office/drawing/2014/main" id="{E6EE639A-282F-4331-B7D6-107626C7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8" y="37"/>
              <a:ext cx="414" cy="108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24" y="11"/>
                </a:cxn>
                <a:cxn ang="0">
                  <a:pos x="156" y="2"/>
                </a:cxn>
                <a:cxn ang="0">
                  <a:pos x="288" y="23"/>
                </a:cxn>
                <a:cxn ang="0">
                  <a:pos x="384" y="53"/>
                </a:cxn>
                <a:cxn ang="0">
                  <a:pos x="411" y="74"/>
                </a:cxn>
                <a:cxn ang="0">
                  <a:pos x="405" y="104"/>
                </a:cxn>
                <a:cxn ang="0">
                  <a:pos x="363" y="101"/>
                </a:cxn>
                <a:cxn ang="0">
                  <a:pos x="294" y="77"/>
                </a:cxn>
                <a:cxn ang="0">
                  <a:pos x="174" y="50"/>
                </a:cxn>
                <a:cxn ang="0">
                  <a:pos x="72" y="62"/>
                </a:cxn>
                <a:cxn ang="0">
                  <a:pos x="36" y="59"/>
                </a:cxn>
                <a:cxn ang="0">
                  <a:pos x="0" y="11"/>
                </a:cxn>
              </a:cxnLst>
              <a:rect l="0" t="0" r="r" b="b"/>
              <a:pathLst>
                <a:path w="414" h="108">
                  <a:moveTo>
                    <a:pt x="0" y="11"/>
                  </a:moveTo>
                  <a:lnTo>
                    <a:pt x="24" y="11"/>
                  </a:lnTo>
                  <a:cubicBezTo>
                    <a:pt x="50" y="9"/>
                    <a:pt x="112" y="0"/>
                    <a:pt x="156" y="2"/>
                  </a:cubicBezTo>
                  <a:cubicBezTo>
                    <a:pt x="200" y="4"/>
                    <a:pt x="250" y="15"/>
                    <a:pt x="288" y="23"/>
                  </a:cubicBezTo>
                  <a:cubicBezTo>
                    <a:pt x="326" y="31"/>
                    <a:pt x="363" y="44"/>
                    <a:pt x="384" y="53"/>
                  </a:cubicBezTo>
                  <a:cubicBezTo>
                    <a:pt x="405" y="62"/>
                    <a:pt x="408" y="66"/>
                    <a:pt x="411" y="74"/>
                  </a:cubicBezTo>
                  <a:cubicBezTo>
                    <a:pt x="414" y="82"/>
                    <a:pt x="413" y="100"/>
                    <a:pt x="405" y="104"/>
                  </a:cubicBezTo>
                  <a:cubicBezTo>
                    <a:pt x="397" y="108"/>
                    <a:pt x="381" y="105"/>
                    <a:pt x="363" y="101"/>
                  </a:cubicBezTo>
                  <a:cubicBezTo>
                    <a:pt x="345" y="97"/>
                    <a:pt x="325" y="85"/>
                    <a:pt x="294" y="77"/>
                  </a:cubicBezTo>
                  <a:cubicBezTo>
                    <a:pt x="263" y="69"/>
                    <a:pt x="211" y="53"/>
                    <a:pt x="174" y="50"/>
                  </a:cubicBezTo>
                  <a:cubicBezTo>
                    <a:pt x="137" y="47"/>
                    <a:pt x="95" y="61"/>
                    <a:pt x="72" y="62"/>
                  </a:cubicBezTo>
                  <a:cubicBezTo>
                    <a:pt x="49" y="63"/>
                    <a:pt x="48" y="66"/>
                    <a:pt x="36" y="59"/>
                  </a:cubicBezTo>
                  <a:cubicBezTo>
                    <a:pt x="24" y="52"/>
                    <a:pt x="13" y="36"/>
                    <a:pt x="0" y="11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58" name="Freeform 10">
              <a:extLst>
                <a:ext uri="{FF2B5EF4-FFF2-40B4-BE49-F238E27FC236}">
                  <a16:creationId xmlns:a16="http://schemas.microsoft.com/office/drawing/2014/main" id="{349FB764-6B54-4D9A-AE8A-C329F52792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90" y="0"/>
              <a:ext cx="520" cy="225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12" y="24"/>
                </a:cxn>
                <a:cxn ang="0">
                  <a:pos x="114" y="54"/>
                </a:cxn>
                <a:cxn ang="0">
                  <a:pos x="240" y="117"/>
                </a:cxn>
                <a:cxn ang="0">
                  <a:pos x="333" y="153"/>
                </a:cxn>
                <a:cxn ang="0">
                  <a:pos x="438" y="219"/>
                </a:cxn>
                <a:cxn ang="0">
                  <a:pos x="426" y="192"/>
                </a:cxn>
                <a:cxn ang="0">
                  <a:pos x="441" y="180"/>
                </a:cxn>
                <a:cxn ang="0">
                  <a:pos x="519" y="216"/>
                </a:cxn>
                <a:cxn ang="0">
                  <a:pos x="450" y="162"/>
                </a:cxn>
                <a:cxn ang="0">
                  <a:pos x="381" y="135"/>
                </a:cxn>
                <a:cxn ang="0">
                  <a:pos x="285" y="84"/>
                </a:cxn>
                <a:cxn ang="0">
                  <a:pos x="186" y="18"/>
                </a:cxn>
                <a:cxn ang="0">
                  <a:pos x="123" y="0"/>
                </a:cxn>
                <a:cxn ang="0">
                  <a:pos x="42" y="0"/>
                </a:cxn>
              </a:cxnLst>
              <a:rect l="0" t="0" r="r" b="b"/>
              <a:pathLst>
                <a:path w="520" h="225">
                  <a:moveTo>
                    <a:pt x="42" y="0"/>
                  </a:moveTo>
                  <a:cubicBezTo>
                    <a:pt x="24" y="4"/>
                    <a:pt x="0" y="15"/>
                    <a:pt x="12" y="24"/>
                  </a:cubicBezTo>
                  <a:cubicBezTo>
                    <a:pt x="24" y="33"/>
                    <a:pt x="76" y="39"/>
                    <a:pt x="114" y="54"/>
                  </a:cubicBezTo>
                  <a:cubicBezTo>
                    <a:pt x="152" y="69"/>
                    <a:pt x="203" y="100"/>
                    <a:pt x="240" y="117"/>
                  </a:cubicBezTo>
                  <a:cubicBezTo>
                    <a:pt x="277" y="134"/>
                    <a:pt x="300" y="136"/>
                    <a:pt x="333" y="153"/>
                  </a:cubicBezTo>
                  <a:cubicBezTo>
                    <a:pt x="366" y="170"/>
                    <a:pt x="423" y="213"/>
                    <a:pt x="438" y="219"/>
                  </a:cubicBezTo>
                  <a:cubicBezTo>
                    <a:pt x="453" y="225"/>
                    <a:pt x="426" y="198"/>
                    <a:pt x="426" y="192"/>
                  </a:cubicBezTo>
                  <a:cubicBezTo>
                    <a:pt x="426" y="186"/>
                    <a:pt x="426" y="176"/>
                    <a:pt x="441" y="180"/>
                  </a:cubicBezTo>
                  <a:cubicBezTo>
                    <a:pt x="456" y="184"/>
                    <a:pt x="518" y="219"/>
                    <a:pt x="519" y="216"/>
                  </a:cubicBezTo>
                  <a:cubicBezTo>
                    <a:pt x="520" y="213"/>
                    <a:pt x="473" y="176"/>
                    <a:pt x="450" y="162"/>
                  </a:cubicBezTo>
                  <a:cubicBezTo>
                    <a:pt x="427" y="148"/>
                    <a:pt x="408" y="148"/>
                    <a:pt x="381" y="135"/>
                  </a:cubicBezTo>
                  <a:cubicBezTo>
                    <a:pt x="354" y="122"/>
                    <a:pt x="318" y="104"/>
                    <a:pt x="285" y="84"/>
                  </a:cubicBezTo>
                  <a:cubicBezTo>
                    <a:pt x="252" y="64"/>
                    <a:pt x="213" y="32"/>
                    <a:pt x="186" y="18"/>
                  </a:cubicBezTo>
                  <a:cubicBezTo>
                    <a:pt x="159" y="4"/>
                    <a:pt x="147" y="2"/>
                    <a:pt x="123" y="0"/>
                  </a:cubicBezTo>
                  <a:lnTo>
                    <a:pt x="42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59" name="Freeform 11">
              <a:extLst>
                <a:ext uri="{FF2B5EF4-FFF2-40B4-BE49-F238E27FC236}">
                  <a16:creationId xmlns:a16="http://schemas.microsoft.com/office/drawing/2014/main" id="{46963C31-A389-414F-9959-8C7FB84C39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3" y="154"/>
              <a:ext cx="431" cy="233"/>
            </a:xfrm>
            <a:custGeom>
              <a:avLst/>
              <a:gdLst/>
              <a:ahLst/>
              <a:cxnLst>
                <a:cxn ang="0">
                  <a:pos x="6" y="38"/>
                </a:cxn>
                <a:cxn ang="0">
                  <a:pos x="9" y="20"/>
                </a:cxn>
                <a:cxn ang="0">
                  <a:pos x="42" y="2"/>
                </a:cxn>
                <a:cxn ang="0">
                  <a:pos x="90" y="35"/>
                </a:cxn>
                <a:cxn ang="0">
                  <a:pos x="189" y="89"/>
                </a:cxn>
                <a:cxn ang="0">
                  <a:pos x="288" y="140"/>
                </a:cxn>
                <a:cxn ang="0">
                  <a:pos x="375" y="176"/>
                </a:cxn>
                <a:cxn ang="0">
                  <a:pos x="396" y="176"/>
                </a:cxn>
                <a:cxn ang="0">
                  <a:pos x="429" y="212"/>
                </a:cxn>
                <a:cxn ang="0">
                  <a:pos x="408" y="233"/>
                </a:cxn>
                <a:cxn ang="0">
                  <a:pos x="333" y="212"/>
                </a:cxn>
                <a:cxn ang="0">
                  <a:pos x="186" y="143"/>
                </a:cxn>
                <a:cxn ang="0">
                  <a:pos x="48" y="68"/>
                </a:cxn>
                <a:cxn ang="0">
                  <a:pos x="6" y="38"/>
                </a:cxn>
              </a:cxnLst>
              <a:rect l="0" t="0" r="r" b="b"/>
              <a:pathLst>
                <a:path w="431" h="233">
                  <a:moveTo>
                    <a:pt x="6" y="38"/>
                  </a:moveTo>
                  <a:cubicBezTo>
                    <a:pt x="0" y="26"/>
                    <a:pt x="3" y="26"/>
                    <a:pt x="9" y="20"/>
                  </a:cubicBezTo>
                  <a:cubicBezTo>
                    <a:pt x="15" y="14"/>
                    <a:pt x="29" y="0"/>
                    <a:pt x="42" y="2"/>
                  </a:cubicBezTo>
                  <a:cubicBezTo>
                    <a:pt x="55" y="4"/>
                    <a:pt x="66" y="21"/>
                    <a:pt x="90" y="35"/>
                  </a:cubicBezTo>
                  <a:cubicBezTo>
                    <a:pt x="114" y="49"/>
                    <a:pt x="156" y="72"/>
                    <a:pt x="189" y="89"/>
                  </a:cubicBezTo>
                  <a:cubicBezTo>
                    <a:pt x="222" y="106"/>
                    <a:pt x="257" y="126"/>
                    <a:pt x="288" y="140"/>
                  </a:cubicBezTo>
                  <a:cubicBezTo>
                    <a:pt x="319" y="154"/>
                    <a:pt x="357" y="170"/>
                    <a:pt x="375" y="176"/>
                  </a:cubicBezTo>
                  <a:cubicBezTo>
                    <a:pt x="393" y="182"/>
                    <a:pt x="387" y="170"/>
                    <a:pt x="396" y="176"/>
                  </a:cubicBezTo>
                  <a:cubicBezTo>
                    <a:pt x="405" y="182"/>
                    <a:pt x="427" y="203"/>
                    <a:pt x="429" y="212"/>
                  </a:cubicBezTo>
                  <a:cubicBezTo>
                    <a:pt x="431" y="221"/>
                    <a:pt x="424" y="233"/>
                    <a:pt x="408" y="233"/>
                  </a:cubicBezTo>
                  <a:cubicBezTo>
                    <a:pt x="392" y="233"/>
                    <a:pt x="370" y="227"/>
                    <a:pt x="333" y="212"/>
                  </a:cubicBezTo>
                  <a:cubicBezTo>
                    <a:pt x="296" y="197"/>
                    <a:pt x="234" y="167"/>
                    <a:pt x="186" y="143"/>
                  </a:cubicBezTo>
                  <a:cubicBezTo>
                    <a:pt x="138" y="119"/>
                    <a:pt x="78" y="86"/>
                    <a:pt x="48" y="68"/>
                  </a:cubicBezTo>
                  <a:cubicBezTo>
                    <a:pt x="18" y="50"/>
                    <a:pt x="12" y="50"/>
                    <a:pt x="6" y="3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60" name="Freeform 12">
              <a:extLst>
                <a:ext uri="{FF2B5EF4-FFF2-40B4-BE49-F238E27FC236}">
                  <a16:creationId xmlns:a16="http://schemas.microsoft.com/office/drawing/2014/main" id="{419CFB9D-9DF1-42F5-A2F6-C9983139DE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2" y="87"/>
              <a:ext cx="396" cy="227"/>
            </a:xfrm>
            <a:custGeom>
              <a:avLst/>
              <a:gdLst/>
              <a:ahLst/>
              <a:cxnLst>
                <a:cxn ang="0">
                  <a:pos x="2" y="9"/>
                </a:cxn>
                <a:cxn ang="0">
                  <a:pos x="53" y="66"/>
                </a:cxn>
                <a:cxn ang="0">
                  <a:pos x="176" y="132"/>
                </a:cxn>
                <a:cxn ang="0">
                  <a:pos x="293" y="189"/>
                </a:cxn>
                <a:cxn ang="0">
                  <a:pos x="341" y="222"/>
                </a:cxn>
                <a:cxn ang="0">
                  <a:pos x="377" y="219"/>
                </a:cxn>
                <a:cxn ang="0">
                  <a:pos x="377" y="180"/>
                </a:cxn>
                <a:cxn ang="0">
                  <a:pos x="260" y="126"/>
                </a:cxn>
                <a:cxn ang="0">
                  <a:pos x="113" y="51"/>
                </a:cxn>
                <a:cxn ang="0">
                  <a:pos x="41" y="9"/>
                </a:cxn>
                <a:cxn ang="0">
                  <a:pos x="2" y="9"/>
                </a:cxn>
              </a:cxnLst>
              <a:rect l="0" t="0" r="r" b="b"/>
              <a:pathLst>
                <a:path w="396" h="227">
                  <a:moveTo>
                    <a:pt x="2" y="9"/>
                  </a:moveTo>
                  <a:cubicBezTo>
                    <a:pt x="4" y="18"/>
                    <a:pt x="24" y="45"/>
                    <a:pt x="53" y="66"/>
                  </a:cubicBezTo>
                  <a:cubicBezTo>
                    <a:pt x="82" y="87"/>
                    <a:pt x="136" y="111"/>
                    <a:pt x="176" y="132"/>
                  </a:cubicBezTo>
                  <a:cubicBezTo>
                    <a:pt x="216" y="153"/>
                    <a:pt x="266" y="174"/>
                    <a:pt x="293" y="189"/>
                  </a:cubicBezTo>
                  <a:cubicBezTo>
                    <a:pt x="320" y="204"/>
                    <a:pt x="327" y="217"/>
                    <a:pt x="341" y="222"/>
                  </a:cubicBezTo>
                  <a:cubicBezTo>
                    <a:pt x="355" y="227"/>
                    <a:pt x="371" y="226"/>
                    <a:pt x="377" y="219"/>
                  </a:cubicBezTo>
                  <a:cubicBezTo>
                    <a:pt x="383" y="212"/>
                    <a:pt x="396" y="195"/>
                    <a:pt x="377" y="180"/>
                  </a:cubicBezTo>
                  <a:cubicBezTo>
                    <a:pt x="358" y="165"/>
                    <a:pt x="304" y="147"/>
                    <a:pt x="260" y="126"/>
                  </a:cubicBezTo>
                  <a:cubicBezTo>
                    <a:pt x="216" y="105"/>
                    <a:pt x="149" y="70"/>
                    <a:pt x="113" y="51"/>
                  </a:cubicBezTo>
                  <a:cubicBezTo>
                    <a:pt x="77" y="32"/>
                    <a:pt x="60" y="17"/>
                    <a:pt x="41" y="9"/>
                  </a:cubicBezTo>
                  <a:cubicBezTo>
                    <a:pt x="22" y="1"/>
                    <a:pt x="0" y="0"/>
                    <a:pt x="2" y="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61" name="Freeform 13">
              <a:extLst>
                <a:ext uri="{FF2B5EF4-FFF2-40B4-BE49-F238E27FC236}">
                  <a16:creationId xmlns:a16="http://schemas.microsoft.com/office/drawing/2014/main" id="{F2343E80-6222-463B-B79F-16483E92E1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4" y="240"/>
              <a:ext cx="516" cy="223"/>
            </a:xfrm>
            <a:custGeom>
              <a:avLst/>
              <a:gdLst/>
              <a:ahLst/>
              <a:cxnLst>
                <a:cxn ang="0">
                  <a:pos x="3" y="10"/>
                </a:cxn>
                <a:cxn ang="0">
                  <a:pos x="105" y="97"/>
                </a:cxn>
                <a:cxn ang="0">
                  <a:pos x="243" y="178"/>
                </a:cxn>
                <a:cxn ang="0">
                  <a:pos x="357" y="217"/>
                </a:cxn>
                <a:cxn ang="0">
                  <a:pos x="498" y="214"/>
                </a:cxn>
                <a:cxn ang="0">
                  <a:pos x="468" y="187"/>
                </a:cxn>
                <a:cxn ang="0">
                  <a:pos x="309" y="136"/>
                </a:cxn>
                <a:cxn ang="0">
                  <a:pos x="123" y="34"/>
                </a:cxn>
                <a:cxn ang="0">
                  <a:pos x="3" y="10"/>
                </a:cxn>
              </a:cxnLst>
              <a:rect l="0" t="0" r="r" b="b"/>
              <a:pathLst>
                <a:path w="516" h="223">
                  <a:moveTo>
                    <a:pt x="3" y="10"/>
                  </a:moveTo>
                  <a:cubicBezTo>
                    <a:pt x="0" y="20"/>
                    <a:pt x="65" y="69"/>
                    <a:pt x="105" y="97"/>
                  </a:cubicBezTo>
                  <a:cubicBezTo>
                    <a:pt x="145" y="125"/>
                    <a:pt x="201" y="158"/>
                    <a:pt x="243" y="178"/>
                  </a:cubicBezTo>
                  <a:cubicBezTo>
                    <a:pt x="285" y="198"/>
                    <a:pt x="315" y="211"/>
                    <a:pt x="357" y="217"/>
                  </a:cubicBezTo>
                  <a:cubicBezTo>
                    <a:pt x="399" y="223"/>
                    <a:pt x="480" y="219"/>
                    <a:pt x="498" y="214"/>
                  </a:cubicBezTo>
                  <a:cubicBezTo>
                    <a:pt x="516" y="209"/>
                    <a:pt x="499" y="200"/>
                    <a:pt x="468" y="187"/>
                  </a:cubicBezTo>
                  <a:cubicBezTo>
                    <a:pt x="437" y="174"/>
                    <a:pt x="366" y="161"/>
                    <a:pt x="309" y="136"/>
                  </a:cubicBezTo>
                  <a:cubicBezTo>
                    <a:pt x="252" y="111"/>
                    <a:pt x="172" y="54"/>
                    <a:pt x="123" y="34"/>
                  </a:cubicBezTo>
                  <a:cubicBezTo>
                    <a:pt x="74" y="14"/>
                    <a:pt x="6" y="0"/>
                    <a:pt x="3" y="1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62" name="Freeform 14">
              <a:extLst>
                <a:ext uri="{FF2B5EF4-FFF2-40B4-BE49-F238E27FC236}">
                  <a16:creationId xmlns:a16="http://schemas.microsoft.com/office/drawing/2014/main" id="{7B72599D-20C9-4AC2-AD71-4D42180240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" y="324"/>
              <a:ext cx="414" cy="100"/>
            </a:xfrm>
            <a:custGeom>
              <a:avLst/>
              <a:gdLst/>
              <a:ahLst/>
              <a:cxnLst>
                <a:cxn ang="0">
                  <a:pos x="69" y="60"/>
                </a:cxn>
                <a:cxn ang="0">
                  <a:pos x="12" y="42"/>
                </a:cxn>
                <a:cxn ang="0">
                  <a:pos x="3" y="15"/>
                </a:cxn>
                <a:cxn ang="0">
                  <a:pos x="30" y="0"/>
                </a:cxn>
                <a:cxn ang="0">
                  <a:pos x="117" y="18"/>
                </a:cxn>
                <a:cxn ang="0">
                  <a:pos x="243" y="48"/>
                </a:cxn>
                <a:cxn ang="0">
                  <a:pos x="387" y="48"/>
                </a:cxn>
                <a:cxn ang="0">
                  <a:pos x="408" y="54"/>
                </a:cxn>
                <a:cxn ang="0">
                  <a:pos x="381" y="87"/>
                </a:cxn>
                <a:cxn ang="0">
                  <a:pos x="318" y="99"/>
                </a:cxn>
                <a:cxn ang="0">
                  <a:pos x="195" y="93"/>
                </a:cxn>
                <a:cxn ang="0">
                  <a:pos x="69" y="60"/>
                </a:cxn>
              </a:cxnLst>
              <a:rect l="0" t="0" r="r" b="b"/>
              <a:pathLst>
                <a:path w="414" h="100">
                  <a:moveTo>
                    <a:pt x="69" y="60"/>
                  </a:moveTo>
                  <a:cubicBezTo>
                    <a:pt x="39" y="52"/>
                    <a:pt x="23" y="49"/>
                    <a:pt x="12" y="42"/>
                  </a:cubicBezTo>
                  <a:cubicBezTo>
                    <a:pt x="1" y="35"/>
                    <a:pt x="0" y="22"/>
                    <a:pt x="3" y="15"/>
                  </a:cubicBezTo>
                  <a:cubicBezTo>
                    <a:pt x="6" y="8"/>
                    <a:pt x="11" y="0"/>
                    <a:pt x="30" y="0"/>
                  </a:cubicBezTo>
                  <a:cubicBezTo>
                    <a:pt x="49" y="0"/>
                    <a:pt x="82" y="10"/>
                    <a:pt x="117" y="18"/>
                  </a:cubicBezTo>
                  <a:cubicBezTo>
                    <a:pt x="152" y="26"/>
                    <a:pt x="198" y="43"/>
                    <a:pt x="243" y="48"/>
                  </a:cubicBezTo>
                  <a:cubicBezTo>
                    <a:pt x="288" y="53"/>
                    <a:pt x="360" y="47"/>
                    <a:pt x="387" y="48"/>
                  </a:cubicBezTo>
                  <a:cubicBezTo>
                    <a:pt x="414" y="49"/>
                    <a:pt x="409" y="48"/>
                    <a:pt x="408" y="54"/>
                  </a:cubicBezTo>
                  <a:cubicBezTo>
                    <a:pt x="407" y="60"/>
                    <a:pt x="396" y="80"/>
                    <a:pt x="381" y="87"/>
                  </a:cubicBezTo>
                  <a:cubicBezTo>
                    <a:pt x="366" y="94"/>
                    <a:pt x="349" y="98"/>
                    <a:pt x="318" y="99"/>
                  </a:cubicBezTo>
                  <a:cubicBezTo>
                    <a:pt x="287" y="100"/>
                    <a:pt x="237" y="99"/>
                    <a:pt x="195" y="93"/>
                  </a:cubicBezTo>
                  <a:cubicBezTo>
                    <a:pt x="153" y="87"/>
                    <a:pt x="99" y="68"/>
                    <a:pt x="69" y="6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63" name="Freeform 15">
              <a:extLst>
                <a:ext uri="{FF2B5EF4-FFF2-40B4-BE49-F238E27FC236}">
                  <a16:creationId xmlns:a16="http://schemas.microsoft.com/office/drawing/2014/main" id="{F974F23E-9724-415B-A3AA-245C1E0E98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5" y="375"/>
              <a:ext cx="150" cy="72"/>
            </a:xfrm>
            <a:custGeom>
              <a:avLst/>
              <a:gdLst/>
              <a:ahLst/>
              <a:cxnLst>
                <a:cxn ang="0">
                  <a:pos x="3" y="67"/>
                </a:cxn>
                <a:cxn ang="0">
                  <a:pos x="84" y="19"/>
                </a:cxn>
                <a:cxn ang="0">
                  <a:pos x="123" y="1"/>
                </a:cxn>
                <a:cxn ang="0">
                  <a:pos x="150" y="22"/>
                </a:cxn>
                <a:cxn ang="0">
                  <a:pos x="123" y="55"/>
                </a:cxn>
                <a:cxn ang="0">
                  <a:pos x="90" y="70"/>
                </a:cxn>
                <a:cxn ang="0">
                  <a:pos x="0" y="67"/>
                </a:cxn>
              </a:cxnLst>
              <a:rect l="0" t="0" r="r" b="b"/>
              <a:pathLst>
                <a:path w="150" h="72">
                  <a:moveTo>
                    <a:pt x="3" y="67"/>
                  </a:moveTo>
                  <a:cubicBezTo>
                    <a:pt x="16" y="59"/>
                    <a:pt x="64" y="30"/>
                    <a:pt x="84" y="19"/>
                  </a:cubicBezTo>
                  <a:cubicBezTo>
                    <a:pt x="104" y="8"/>
                    <a:pt x="112" y="0"/>
                    <a:pt x="123" y="1"/>
                  </a:cubicBezTo>
                  <a:cubicBezTo>
                    <a:pt x="134" y="2"/>
                    <a:pt x="150" y="13"/>
                    <a:pt x="150" y="22"/>
                  </a:cubicBezTo>
                  <a:cubicBezTo>
                    <a:pt x="150" y="31"/>
                    <a:pt x="133" y="47"/>
                    <a:pt x="123" y="55"/>
                  </a:cubicBezTo>
                  <a:cubicBezTo>
                    <a:pt x="113" y="63"/>
                    <a:pt x="110" y="68"/>
                    <a:pt x="90" y="70"/>
                  </a:cubicBezTo>
                  <a:cubicBezTo>
                    <a:pt x="70" y="72"/>
                    <a:pt x="35" y="69"/>
                    <a:pt x="0" y="67"/>
                  </a:cubicBez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64" name="Freeform 16">
              <a:extLst>
                <a:ext uri="{FF2B5EF4-FFF2-40B4-BE49-F238E27FC236}">
                  <a16:creationId xmlns:a16="http://schemas.microsoft.com/office/drawing/2014/main" id="{584C0A7F-A6E4-415B-9821-1085C8EE85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63" y="267"/>
              <a:ext cx="148" cy="91"/>
            </a:xfrm>
            <a:custGeom>
              <a:avLst/>
              <a:gdLst/>
              <a:ahLst/>
              <a:cxnLst>
                <a:cxn ang="0">
                  <a:pos x="1" y="69"/>
                </a:cxn>
                <a:cxn ang="0">
                  <a:pos x="25" y="51"/>
                </a:cxn>
                <a:cxn ang="0">
                  <a:pos x="100" y="9"/>
                </a:cxn>
                <a:cxn ang="0">
                  <a:pos x="133" y="3"/>
                </a:cxn>
                <a:cxn ang="0">
                  <a:pos x="136" y="27"/>
                </a:cxn>
                <a:cxn ang="0">
                  <a:pos x="61" y="75"/>
                </a:cxn>
                <a:cxn ang="0">
                  <a:pos x="19" y="90"/>
                </a:cxn>
                <a:cxn ang="0">
                  <a:pos x="1" y="69"/>
                </a:cxn>
              </a:cxnLst>
              <a:rect l="0" t="0" r="r" b="b"/>
              <a:pathLst>
                <a:path w="148" h="91">
                  <a:moveTo>
                    <a:pt x="1" y="69"/>
                  </a:moveTo>
                  <a:cubicBezTo>
                    <a:pt x="2" y="63"/>
                    <a:pt x="9" y="61"/>
                    <a:pt x="25" y="51"/>
                  </a:cubicBezTo>
                  <a:cubicBezTo>
                    <a:pt x="41" y="41"/>
                    <a:pt x="82" y="17"/>
                    <a:pt x="100" y="9"/>
                  </a:cubicBezTo>
                  <a:cubicBezTo>
                    <a:pt x="118" y="1"/>
                    <a:pt x="127" y="0"/>
                    <a:pt x="133" y="3"/>
                  </a:cubicBezTo>
                  <a:cubicBezTo>
                    <a:pt x="139" y="6"/>
                    <a:pt x="148" y="15"/>
                    <a:pt x="136" y="27"/>
                  </a:cubicBezTo>
                  <a:cubicBezTo>
                    <a:pt x="124" y="39"/>
                    <a:pt x="80" y="65"/>
                    <a:pt x="61" y="75"/>
                  </a:cubicBezTo>
                  <a:cubicBezTo>
                    <a:pt x="42" y="85"/>
                    <a:pt x="29" y="91"/>
                    <a:pt x="19" y="90"/>
                  </a:cubicBezTo>
                  <a:cubicBezTo>
                    <a:pt x="9" y="89"/>
                    <a:pt x="0" y="75"/>
                    <a:pt x="1" y="6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65" name="Freeform 17">
              <a:extLst>
                <a:ext uri="{FF2B5EF4-FFF2-40B4-BE49-F238E27FC236}">
                  <a16:creationId xmlns:a16="http://schemas.microsoft.com/office/drawing/2014/main" id="{CDA8850D-AA4F-4B65-BC5C-F8953628B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80" y="58"/>
              <a:ext cx="938" cy="158"/>
            </a:xfrm>
            <a:custGeom>
              <a:avLst/>
              <a:gdLst/>
              <a:ahLst/>
              <a:cxnLst>
                <a:cxn ang="0">
                  <a:pos x="172" y="86"/>
                </a:cxn>
                <a:cxn ang="0">
                  <a:pos x="61" y="137"/>
                </a:cxn>
                <a:cxn ang="0">
                  <a:pos x="16" y="155"/>
                </a:cxn>
                <a:cxn ang="0">
                  <a:pos x="7" y="122"/>
                </a:cxn>
                <a:cxn ang="0">
                  <a:pos x="58" y="80"/>
                </a:cxn>
                <a:cxn ang="0">
                  <a:pos x="172" y="38"/>
                </a:cxn>
                <a:cxn ang="0">
                  <a:pos x="304" y="11"/>
                </a:cxn>
                <a:cxn ang="0">
                  <a:pos x="463" y="2"/>
                </a:cxn>
                <a:cxn ang="0">
                  <a:pos x="631" y="23"/>
                </a:cxn>
                <a:cxn ang="0">
                  <a:pos x="796" y="53"/>
                </a:cxn>
                <a:cxn ang="0">
                  <a:pos x="841" y="47"/>
                </a:cxn>
                <a:cxn ang="0">
                  <a:pos x="907" y="71"/>
                </a:cxn>
                <a:cxn ang="0">
                  <a:pos x="919" y="101"/>
                </a:cxn>
                <a:cxn ang="0">
                  <a:pos x="793" y="98"/>
                </a:cxn>
                <a:cxn ang="0">
                  <a:pos x="634" y="62"/>
                </a:cxn>
                <a:cxn ang="0">
                  <a:pos x="439" y="38"/>
                </a:cxn>
                <a:cxn ang="0">
                  <a:pos x="238" y="59"/>
                </a:cxn>
                <a:cxn ang="0">
                  <a:pos x="172" y="86"/>
                </a:cxn>
              </a:cxnLst>
              <a:rect l="0" t="0" r="r" b="b"/>
              <a:pathLst>
                <a:path w="938" h="158">
                  <a:moveTo>
                    <a:pt x="172" y="86"/>
                  </a:moveTo>
                  <a:cubicBezTo>
                    <a:pt x="142" y="99"/>
                    <a:pt x="87" y="126"/>
                    <a:pt x="61" y="137"/>
                  </a:cubicBezTo>
                  <a:cubicBezTo>
                    <a:pt x="35" y="148"/>
                    <a:pt x="25" y="158"/>
                    <a:pt x="16" y="155"/>
                  </a:cubicBezTo>
                  <a:cubicBezTo>
                    <a:pt x="7" y="152"/>
                    <a:pt x="0" y="134"/>
                    <a:pt x="7" y="122"/>
                  </a:cubicBezTo>
                  <a:cubicBezTo>
                    <a:pt x="14" y="110"/>
                    <a:pt x="31" y="94"/>
                    <a:pt x="58" y="80"/>
                  </a:cubicBezTo>
                  <a:cubicBezTo>
                    <a:pt x="85" y="66"/>
                    <a:pt x="131" y="49"/>
                    <a:pt x="172" y="38"/>
                  </a:cubicBezTo>
                  <a:cubicBezTo>
                    <a:pt x="213" y="27"/>
                    <a:pt x="256" y="17"/>
                    <a:pt x="304" y="11"/>
                  </a:cubicBezTo>
                  <a:cubicBezTo>
                    <a:pt x="352" y="5"/>
                    <a:pt x="409" y="0"/>
                    <a:pt x="463" y="2"/>
                  </a:cubicBezTo>
                  <a:cubicBezTo>
                    <a:pt x="517" y="4"/>
                    <a:pt x="576" y="15"/>
                    <a:pt x="631" y="23"/>
                  </a:cubicBezTo>
                  <a:cubicBezTo>
                    <a:pt x="686" y="31"/>
                    <a:pt x="761" y="49"/>
                    <a:pt x="796" y="53"/>
                  </a:cubicBezTo>
                  <a:cubicBezTo>
                    <a:pt x="831" y="57"/>
                    <a:pt x="823" y="44"/>
                    <a:pt x="841" y="47"/>
                  </a:cubicBezTo>
                  <a:cubicBezTo>
                    <a:pt x="859" y="50"/>
                    <a:pt x="894" y="62"/>
                    <a:pt x="907" y="71"/>
                  </a:cubicBezTo>
                  <a:cubicBezTo>
                    <a:pt x="920" y="80"/>
                    <a:pt x="938" y="97"/>
                    <a:pt x="919" y="101"/>
                  </a:cubicBezTo>
                  <a:cubicBezTo>
                    <a:pt x="900" y="105"/>
                    <a:pt x="840" y="104"/>
                    <a:pt x="793" y="98"/>
                  </a:cubicBezTo>
                  <a:cubicBezTo>
                    <a:pt x="746" y="92"/>
                    <a:pt x="693" y="72"/>
                    <a:pt x="634" y="62"/>
                  </a:cubicBezTo>
                  <a:cubicBezTo>
                    <a:pt x="575" y="52"/>
                    <a:pt x="505" y="38"/>
                    <a:pt x="439" y="38"/>
                  </a:cubicBezTo>
                  <a:cubicBezTo>
                    <a:pt x="373" y="38"/>
                    <a:pt x="284" y="51"/>
                    <a:pt x="238" y="59"/>
                  </a:cubicBezTo>
                  <a:cubicBezTo>
                    <a:pt x="192" y="67"/>
                    <a:pt x="202" y="73"/>
                    <a:pt x="172" y="8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66" name="Freeform 18">
              <a:extLst>
                <a:ext uri="{FF2B5EF4-FFF2-40B4-BE49-F238E27FC236}">
                  <a16:creationId xmlns:a16="http://schemas.microsoft.com/office/drawing/2014/main" id="{C4586BF6-E875-4EE1-8D75-A789DE88CE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" y="145"/>
              <a:ext cx="372" cy="98"/>
            </a:xfrm>
            <a:custGeom>
              <a:avLst/>
              <a:gdLst/>
              <a:ahLst/>
              <a:cxnLst>
                <a:cxn ang="0">
                  <a:pos x="18" y="47"/>
                </a:cxn>
                <a:cxn ang="0">
                  <a:pos x="141" y="17"/>
                </a:cxn>
                <a:cxn ang="0">
                  <a:pos x="246" y="2"/>
                </a:cxn>
                <a:cxn ang="0">
                  <a:pos x="351" y="5"/>
                </a:cxn>
                <a:cxn ang="0">
                  <a:pos x="372" y="23"/>
                </a:cxn>
                <a:cxn ang="0">
                  <a:pos x="354" y="44"/>
                </a:cxn>
                <a:cxn ang="0">
                  <a:pos x="264" y="50"/>
                </a:cxn>
                <a:cxn ang="0">
                  <a:pos x="168" y="53"/>
                </a:cxn>
                <a:cxn ang="0">
                  <a:pos x="72" y="77"/>
                </a:cxn>
                <a:cxn ang="0">
                  <a:pos x="15" y="95"/>
                </a:cxn>
                <a:cxn ang="0">
                  <a:pos x="0" y="56"/>
                </a:cxn>
              </a:cxnLst>
              <a:rect l="0" t="0" r="r" b="b"/>
              <a:pathLst>
                <a:path w="372" h="98">
                  <a:moveTo>
                    <a:pt x="18" y="47"/>
                  </a:moveTo>
                  <a:cubicBezTo>
                    <a:pt x="60" y="36"/>
                    <a:pt x="103" y="25"/>
                    <a:pt x="141" y="17"/>
                  </a:cubicBezTo>
                  <a:cubicBezTo>
                    <a:pt x="179" y="9"/>
                    <a:pt x="211" y="4"/>
                    <a:pt x="246" y="2"/>
                  </a:cubicBezTo>
                  <a:cubicBezTo>
                    <a:pt x="281" y="0"/>
                    <a:pt x="330" y="1"/>
                    <a:pt x="351" y="5"/>
                  </a:cubicBezTo>
                  <a:cubicBezTo>
                    <a:pt x="372" y="9"/>
                    <a:pt x="372" y="17"/>
                    <a:pt x="372" y="23"/>
                  </a:cubicBezTo>
                  <a:cubicBezTo>
                    <a:pt x="372" y="29"/>
                    <a:pt x="372" y="40"/>
                    <a:pt x="354" y="44"/>
                  </a:cubicBezTo>
                  <a:cubicBezTo>
                    <a:pt x="336" y="48"/>
                    <a:pt x="295" y="49"/>
                    <a:pt x="264" y="50"/>
                  </a:cubicBezTo>
                  <a:cubicBezTo>
                    <a:pt x="233" y="51"/>
                    <a:pt x="200" y="49"/>
                    <a:pt x="168" y="53"/>
                  </a:cubicBezTo>
                  <a:cubicBezTo>
                    <a:pt x="136" y="57"/>
                    <a:pt x="98" y="70"/>
                    <a:pt x="72" y="77"/>
                  </a:cubicBezTo>
                  <a:cubicBezTo>
                    <a:pt x="46" y="84"/>
                    <a:pt x="27" y="98"/>
                    <a:pt x="15" y="95"/>
                  </a:cubicBezTo>
                  <a:cubicBezTo>
                    <a:pt x="3" y="92"/>
                    <a:pt x="1" y="74"/>
                    <a:pt x="0" y="56"/>
                  </a:cubicBez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67" name="Freeform 19">
              <a:extLst>
                <a:ext uri="{FF2B5EF4-FFF2-40B4-BE49-F238E27FC236}">
                  <a16:creationId xmlns:a16="http://schemas.microsoft.com/office/drawing/2014/main" id="{463DF229-FB37-4DAF-A902-0BC136AF90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8" y="308"/>
              <a:ext cx="318" cy="158"/>
            </a:xfrm>
            <a:custGeom>
              <a:avLst/>
              <a:gdLst/>
              <a:ahLst/>
              <a:cxnLst>
                <a:cxn ang="0">
                  <a:pos x="0" y="158"/>
                </a:cxn>
                <a:cxn ang="0">
                  <a:pos x="12" y="137"/>
                </a:cxn>
                <a:cxn ang="0">
                  <a:pos x="162" y="71"/>
                </a:cxn>
                <a:cxn ang="0">
                  <a:pos x="249" y="20"/>
                </a:cxn>
                <a:cxn ang="0">
                  <a:pos x="285" y="2"/>
                </a:cxn>
                <a:cxn ang="0">
                  <a:pos x="309" y="11"/>
                </a:cxn>
                <a:cxn ang="0">
                  <a:pos x="303" y="47"/>
                </a:cxn>
                <a:cxn ang="0">
                  <a:pos x="219" y="89"/>
                </a:cxn>
                <a:cxn ang="0">
                  <a:pos x="108" y="140"/>
                </a:cxn>
                <a:cxn ang="0">
                  <a:pos x="57" y="152"/>
                </a:cxn>
                <a:cxn ang="0">
                  <a:pos x="0" y="158"/>
                </a:cxn>
              </a:cxnLst>
              <a:rect l="0" t="0" r="r" b="b"/>
              <a:pathLst>
                <a:path w="318" h="158">
                  <a:moveTo>
                    <a:pt x="0" y="158"/>
                  </a:moveTo>
                  <a:lnTo>
                    <a:pt x="12" y="137"/>
                  </a:lnTo>
                  <a:cubicBezTo>
                    <a:pt x="39" y="123"/>
                    <a:pt x="122" y="90"/>
                    <a:pt x="162" y="71"/>
                  </a:cubicBezTo>
                  <a:cubicBezTo>
                    <a:pt x="202" y="52"/>
                    <a:pt x="229" y="31"/>
                    <a:pt x="249" y="20"/>
                  </a:cubicBezTo>
                  <a:cubicBezTo>
                    <a:pt x="269" y="9"/>
                    <a:pt x="275" y="4"/>
                    <a:pt x="285" y="2"/>
                  </a:cubicBezTo>
                  <a:cubicBezTo>
                    <a:pt x="295" y="0"/>
                    <a:pt x="306" y="4"/>
                    <a:pt x="309" y="11"/>
                  </a:cubicBezTo>
                  <a:cubicBezTo>
                    <a:pt x="312" y="18"/>
                    <a:pt x="318" y="34"/>
                    <a:pt x="303" y="47"/>
                  </a:cubicBezTo>
                  <a:cubicBezTo>
                    <a:pt x="288" y="60"/>
                    <a:pt x="252" y="74"/>
                    <a:pt x="219" y="89"/>
                  </a:cubicBezTo>
                  <a:cubicBezTo>
                    <a:pt x="186" y="104"/>
                    <a:pt x="135" y="130"/>
                    <a:pt x="108" y="140"/>
                  </a:cubicBezTo>
                  <a:cubicBezTo>
                    <a:pt x="81" y="150"/>
                    <a:pt x="74" y="150"/>
                    <a:pt x="57" y="152"/>
                  </a:cubicBezTo>
                  <a:cubicBezTo>
                    <a:pt x="40" y="154"/>
                    <a:pt x="23" y="154"/>
                    <a:pt x="0" y="158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68" name="Freeform 20">
              <a:extLst>
                <a:ext uri="{FF2B5EF4-FFF2-40B4-BE49-F238E27FC236}">
                  <a16:creationId xmlns:a16="http://schemas.microsoft.com/office/drawing/2014/main" id="{45C08E00-3ED9-4234-9FCE-A028269829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3" y="291"/>
              <a:ext cx="380" cy="174"/>
            </a:xfrm>
            <a:custGeom>
              <a:avLst/>
              <a:gdLst/>
              <a:ahLst/>
              <a:cxnLst>
                <a:cxn ang="0">
                  <a:pos x="3" y="165"/>
                </a:cxn>
                <a:cxn ang="0">
                  <a:pos x="129" y="93"/>
                </a:cxn>
                <a:cxn ang="0">
                  <a:pos x="261" y="30"/>
                </a:cxn>
                <a:cxn ang="0">
                  <a:pos x="351" y="0"/>
                </a:cxn>
                <a:cxn ang="0">
                  <a:pos x="378" y="27"/>
                </a:cxn>
                <a:cxn ang="0">
                  <a:pos x="336" y="51"/>
                </a:cxn>
                <a:cxn ang="0">
                  <a:pos x="291" y="60"/>
                </a:cxn>
                <a:cxn ang="0">
                  <a:pos x="240" y="75"/>
                </a:cxn>
                <a:cxn ang="0">
                  <a:pos x="189" y="120"/>
                </a:cxn>
                <a:cxn ang="0">
                  <a:pos x="102" y="174"/>
                </a:cxn>
                <a:cxn ang="0">
                  <a:pos x="0" y="162"/>
                </a:cxn>
              </a:cxnLst>
              <a:rect l="0" t="0" r="r" b="b"/>
              <a:pathLst>
                <a:path w="380" h="174">
                  <a:moveTo>
                    <a:pt x="3" y="165"/>
                  </a:moveTo>
                  <a:cubicBezTo>
                    <a:pt x="24" y="153"/>
                    <a:pt x="86" y="115"/>
                    <a:pt x="129" y="93"/>
                  </a:cubicBezTo>
                  <a:cubicBezTo>
                    <a:pt x="172" y="71"/>
                    <a:pt x="224" y="45"/>
                    <a:pt x="261" y="30"/>
                  </a:cubicBezTo>
                  <a:cubicBezTo>
                    <a:pt x="298" y="15"/>
                    <a:pt x="332" y="0"/>
                    <a:pt x="351" y="0"/>
                  </a:cubicBezTo>
                  <a:cubicBezTo>
                    <a:pt x="370" y="0"/>
                    <a:pt x="380" y="19"/>
                    <a:pt x="378" y="27"/>
                  </a:cubicBezTo>
                  <a:cubicBezTo>
                    <a:pt x="376" y="35"/>
                    <a:pt x="350" y="46"/>
                    <a:pt x="336" y="51"/>
                  </a:cubicBezTo>
                  <a:cubicBezTo>
                    <a:pt x="322" y="56"/>
                    <a:pt x="307" y="56"/>
                    <a:pt x="291" y="60"/>
                  </a:cubicBezTo>
                  <a:cubicBezTo>
                    <a:pt x="275" y="64"/>
                    <a:pt x="257" y="65"/>
                    <a:pt x="240" y="75"/>
                  </a:cubicBezTo>
                  <a:cubicBezTo>
                    <a:pt x="223" y="85"/>
                    <a:pt x="212" y="104"/>
                    <a:pt x="189" y="120"/>
                  </a:cubicBezTo>
                  <a:cubicBezTo>
                    <a:pt x="166" y="136"/>
                    <a:pt x="133" y="167"/>
                    <a:pt x="102" y="174"/>
                  </a:cubicBezTo>
                  <a:lnTo>
                    <a:pt x="0" y="162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69" name="Freeform 21">
              <a:extLst>
                <a:ext uri="{FF2B5EF4-FFF2-40B4-BE49-F238E27FC236}">
                  <a16:creationId xmlns:a16="http://schemas.microsoft.com/office/drawing/2014/main" id="{EF88DC84-4784-48CF-A2FC-8DEE6BB4BF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8" y="187"/>
              <a:ext cx="523" cy="69"/>
            </a:xfrm>
            <a:custGeom>
              <a:avLst/>
              <a:gdLst/>
              <a:ahLst/>
              <a:cxnLst>
                <a:cxn ang="0">
                  <a:pos x="84" y="11"/>
                </a:cxn>
                <a:cxn ang="0">
                  <a:pos x="27" y="5"/>
                </a:cxn>
                <a:cxn ang="0">
                  <a:pos x="9" y="35"/>
                </a:cxn>
                <a:cxn ang="0">
                  <a:pos x="81" y="56"/>
                </a:cxn>
                <a:cxn ang="0">
                  <a:pos x="255" y="68"/>
                </a:cxn>
                <a:cxn ang="0">
                  <a:pos x="432" y="50"/>
                </a:cxn>
                <a:cxn ang="0">
                  <a:pos x="513" y="5"/>
                </a:cxn>
                <a:cxn ang="0">
                  <a:pos x="372" y="20"/>
                </a:cxn>
                <a:cxn ang="0">
                  <a:pos x="141" y="14"/>
                </a:cxn>
                <a:cxn ang="0">
                  <a:pos x="84" y="11"/>
                </a:cxn>
              </a:cxnLst>
              <a:rect l="0" t="0" r="r" b="b"/>
              <a:pathLst>
                <a:path w="523" h="69">
                  <a:moveTo>
                    <a:pt x="84" y="11"/>
                  </a:moveTo>
                  <a:cubicBezTo>
                    <a:pt x="65" y="9"/>
                    <a:pt x="40" y="1"/>
                    <a:pt x="27" y="5"/>
                  </a:cubicBezTo>
                  <a:cubicBezTo>
                    <a:pt x="14" y="9"/>
                    <a:pt x="0" y="27"/>
                    <a:pt x="9" y="35"/>
                  </a:cubicBezTo>
                  <a:cubicBezTo>
                    <a:pt x="18" y="43"/>
                    <a:pt x="40" y="51"/>
                    <a:pt x="81" y="56"/>
                  </a:cubicBezTo>
                  <a:cubicBezTo>
                    <a:pt x="122" y="61"/>
                    <a:pt x="197" y="69"/>
                    <a:pt x="255" y="68"/>
                  </a:cubicBezTo>
                  <a:cubicBezTo>
                    <a:pt x="313" y="67"/>
                    <a:pt x="389" y="60"/>
                    <a:pt x="432" y="50"/>
                  </a:cubicBezTo>
                  <a:cubicBezTo>
                    <a:pt x="475" y="40"/>
                    <a:pt x="523" y="10"/>
                    <a:pt x="513" y="5"/>
                  </a:cubicBezTo>
                  <a:cubicBezTo>
                    <a:pt x="503" y="0"/>
                    <a:pt x="434" y="19"/>
                    <a:pt x="372" y="20"/>
                  </a:cubicBezTo>
                  <a:cubicBezTo>
                    <a:pt x="310" y="21"/>
                    <a:pt x="189" y="15"/>
                    <a:pt x="141" y="14"/>
                  </a:cubicBezTo>
                  <a:cubicBezTo>
                    <a:pt x="93" y="13"/>
                    <a:pt x="103" y="13"/>
                    <a:pt x="84" y="11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189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70" name="Freeform 22">
              <a:extLst>
                <a:ext uri="{FF2B5EF4-FFF2-40B4-BE49-F238E27FC236}">
                  <a16:creationId xmlns:a16="http://schemas.microsoft.com/office/drawing/2014/main" id="{D8DC1B9E-399D-49EB-B1C5-9B8C3C4488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89" y="186"/>
              <a:ext cx="537" cy="120"/>
            </a:xfrm>
            <a:custGeom>
              <a:avLst/>
              <a:gdLst/>
              <a:ahLst/>
              <a:cxnLst>
                <a:cxn ang="0">
                  <a:pos x="23" y="6"/>
                </a:cxn>
                <a:cxn ang="0">
                  <a:pos x="188" y="3"/>
                </a:cxn>
                <a:cxn ang="0">
                  <a:pos x="323" y="27"/>
                </a:cxn>
                <a:cxn ang="0">
                  <a:pos x="464" y="69"/>
                </a:cxn>
                <a:cxn ang="0">
                  <a:pos x="521" y="90"/>
                </a:cxn>
                <a:cxn ang="0">
                  <a:pos x="533" y="105"/>
                </a:cxn>
                <a:cxn ang="0">
                  <a:pos x="497" y="120"/>
                </a:cxn>
                <a:cxn ang="0">
                  <a:pos x="452" y="108"/>
                </a:cxn>
                <a:cxn ang="0">
                  <a:pos x="350" y="72"/>
                </a:cxn>
                <a:cxn ang="0">
                  <a:pos x="158" y="39"/>
                </a:cxn>
                <a:cxn ang="0">
                  <a:pos x="50" y="39"/>
                </a:cxn>
                <a:cxn ang="0">
                  <a:pos x="23" y="6"/>
                </a:cxn>
              </a:cxnLst>
              <a:rect l="0" t="0" r="r" b="b"/>
              <a:pathLst>
                <a:path w="537" h="120">
                  <a:moveTo>
                    <a:pt x="23" y="6"/>
                  </a:moveTo>
                  <a:cubicBezTo>
                    <a:pt x="46" y="0"/>
                    <a:pt x="138" y="0"/>
                    <a:pt x="188" y="3"/>
                  </a:cubicBezTo>
                  <a:cubicBezTo>
                    <a:pt x="238" y="6"/>
                    <a:pt x="277" y="16"/>
                    <a:pt x="323" y="27"/>
                  </a:cubicBezTo>
                  <a:cubicBezTo>
                    <a:pt x="369" y="38"/>
                    <a:pt x="431" y="59"/>
                    <a:pt x="464" y="69"/>
                  </a:cubicBezTo>
                  <a:cubicBezTo>
                    <a:pt x="497" y="79"/>
                    <a:pt x="509" y="84"/>
                    <a:pt x="521" y="90"/>
                  </a:cubicBezTo>
                  <a:cubicBezTo>
                    <a:pt x="533" y="96"/>
                    <a:pt x="537" y="100"/>
                    <a:pt x="533" y="105"/>
                  </a:cubicBezTo>
                  <a:cubicBezTo>
                    <a:pt x="529" y="110"/>
                    <a:pt x="510" y="120"/>
                    <a:pt x="497" y="120"/>
                  </a:cubicBezTo>
                  <a:cubicBezTo>
                    <a:pt x="484" y="120"/>
                    <a:pt x="476" y="116"/>
                    <a:pt x="452" y="108"/>
                  </a:cubicBezTo>
                  <a:cubicBezTo>
                    <a:pt x="428" y="100"/>
                    <a:pt x="399" y="84"/>
                    <a:pt x="350" y="72"/>
                  </a:cubicBezTo>
                  <a:cubicBezTo>
                    <a:pt x="301" y="60"/>
                    <a:pt x="208" y="45"/>
                    <a:pt x="158" y="39"/>
                  </a:cubicBezTo>
                  <a:cubicBezTo>
                    <a:pt x="108" y="33"/>
                    <a:pt x="72" y="43"/>
                    <a:pt x="50" y="39"/>
                  </a:cubicBezTo>
                  <a:cubicBezTo>
                    <a:pt x="28" y="35"/>
                    <a:pt x="0" y="12"/>
                    <a:pt x="23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71" name="Freeform 23">
              <a:extLst>
                <a:ext uri="{FF2B5EF4-FFF2-40B4-BE49-F238E27FC236}">
                  <a16:creationId xmlns:a16="http://schemas.microsoft.com/office/drawing/2014/main" id="{83F2CC10-8979-4BF7-8A3F-C24B92680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68" y="312"/>
              <a:ext cx="800" cy="143"/>
            </a:xfrm>
            <a:custGeom>
              <a:avLst/>
              <a:gdLst/>
              <a:ahLst/>
              <a:cxnLst>
                <a:cxn ang="0">
                  <a:pos x="800" y="24"/>
                </a:cxn>
                <a:cxn ang="0">
                  <a:pos x="782" y="15"/>
                </a:cxn>
                <a:cxn ang="0">
                  <a:pos x="659" y="63"/>
                </a:cxn>
                <a:cxn ang="0">
                  <a:pos x="500" y="84"/>
                </a:cxn>
                <a:cxn ang="0">
                  <a:pos x="326" y="69"/>
                </a:cxn>
                <a:cxn ang="0">
                  <a:pos x="98" y="21"/>
                </a:cxn>
                <a:cxn ang="0">
                  <a:pos x="11" y="6"/>
                </a:cxn>
                <a:cxn ang="0">
                  <a:pos x="32" y="60"/>
                </a:cxn>
                <a:cxn ang="0">
                  <a:pos x="155" y="96"/>
                </a:cxn>
                <a:cxn ang="0">
                  <a:pos x="410" y="138"/>
                </a:cxn>
                <a:cxn ang="0">
                  <a:pos x="596" y="129"/>
                </a:cxn>
                <a:cxn ang="0">
                  <a:pos x="737" y="90"/>
                </a:cxn>
                <a:cxn ang="0">
                  <a:pos x="788" y="69"/>
                </a:cxn>
                <a:cxn ang="0">
                  <a:pos x="800" y="24"/>
                </a:cxn>
              </a:cxnLst>
              <a:rect l="0" t="0" r="r" b="b"/>
              <a:pathLst>
                <a:path w="800" h="143">
                  <a:moveTo>
                    <a:pt x="800" y="24"/>
                  </a:moveTo>
                  <a:lnTo>
                    <a:pt x="782" y="15"/>
                  </a:lnTo>
                  <a:cubicBezTo>
                    <a:pt x="759" y="21"/>
                    <a:pt x="706" y="51"/>
                    <a:pt x="659" y="63"/>
                  </a:cubicBezTo>
                  <a:cubicBezTo>
                    <a:pt x="612" y="75"/>
                    <a:pt x="555" y="83"/>
                    <a:pt x="500" y="84"/>
                  </a:cubicBezTo>
                  <a:cubicBezTo>
                    <a:pt x="445" y="85"/>
                    <a:pt x="393" y="79"/>
                    <a:pt x="326" y="69"/>
                  </a:cubicBezTo>
                  <a:cubicBezTo>
                    <a:pt x="259" y="59"/>
                    <a:pt x="150" y="31"/>
                    <a:pt x="98" y="21"/>
                  </a:cubicBezTo>
                  <a:cubicBezTo>
                    <a:pt x="46" y="11"/>
                    <a:pt x="22" y="0"/>
                    <a:pt x="11" y="6"/>
                  </a:cubicBezTo>
                  <a:cubicBezTo>
                    <a:pt x="0" y="12"/>
                    <a:pt x="8" y="45"/>
                    <a:pt x="32" y="60"/>
                  </a:cubicBezTo>
                  <a:cubicBezTo>
                    <a:pt x="56" y="75"/>
                    <a:pt x="92" y="83"/>
                    <a:pt x="155" y="96"/>
                  </a:cubicBezTo>
                  <a:cubicBezTo>
                    <a:pt x="218" y="109"/>
                    <a:pt x="337" y="133"/>
                    <a:pt x="410" y="138"/>
                  </a:cubicBezTo>
                  <a:cubicBezTo>
                    <a:pt x="483" y="143"/>
                    <a:pt x="542" y="137"/>
                    <a:pt x="596" y="129"/>
                  </a:cubicBezTo>
                  <a:cubicBezTo>
                    <a:pt x="650" y="121"/>
                    <a:pt x="705" y="100"/>
                    <a:pt x="737" y="90"/>
                  </a:cubicBezTo>
                  <a:cubicBezTo>
                    <a:pt x="769" y="80"/>
                    <a:pt x="780" y="80"/>
                    <a:pt x="788" y="69"/>
                  </a:cubicBezTo>
                  <a:cubicBezTo>
                    <a:pt x="796" y="58"/>
                    <a:pt x="792" y="39"/>
                    <a:pt x="800" y="24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accent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72" name="Freeform 24">
              <a:extLst>
                <a:ext uri="{FF2B5EF4-FFF2-40B4-BE49-F238E27FC236}">
                  <a16:creationId xmlns:a16="http://schemas.microsoft.com/office/drawing/2014/main" id="{6A8D8601-E97E-497C-BC2F-7173778B1D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18" y="240"/>
              <a:ext cx="402" cy="115"/>
            </a:xfrm>
            <a:custGeom>
              <a:avLst/>
              <a:gdLst/>
              <a:ahLst/>
              <a:cxnLst>
                <a:cxn ang="0">
                  <a:pos x="402" y="0"/>
                </a:cxn>
                <a:cxn ang="0">
                  <a:pos x="384" y="12"/>
                </a:cxn>
                <a:cxn ang="0">
                  <a:pos x="276" y="51"/>
                </a:cxn>
                <a:cxn ang="0">
                  <a:pos x="165" y="66"/>
                </a:cxn>
                <a:cxn ang="0">
                  <a:pos x="51" y="57"/>
                </a:cxn>
                <a:cxn ang="0">
                  <a:pos x="15" y="54"/>
                </a:cxn>
                <a:cxn ang="0">
                  <a:pos x="3" y="69"/>
                </a:cxn>
                <a:cxn ang="0">
                  <a:pos x="9" y="93"/>
                </a:cxn>
                <a:cxn ang="0">
                  <a:pos x="54" y="102"/>
                </a:cxn>
                <a:cxn ang="0">
                  <a:pos x="198" y="111"/>
                </a:cxn>
                <a:cxn ang="0">
                  <a:pos x="336" y="75"/>
                </a:cxn>
                <a:cxn ang="0">
                  <a:pos x="375" y="54"/>
                </a:cxn>
                <a:cxn ang="0">
                  <a:pos x="402" y="0"/>
                </a:cxn>
              </a:cxnLst>
              <a:rect l="0" t="0" r="r" b="b"/>
              <a:pathLst>
                <a:path w="402" h="115">
                  <a:moveTo>
                    <a:pt x="402" y="0"/>
                  </a:moveTo>
                  <a:lnTo>
                    <a:pt x="384" y="12"/>
                  </a:lnTo>
                  <a:cubicBezTo>
                    <a:pt x="363" y="20"/>
                    <a:pt x="312" y="42"/>
                    <a:pt x="276" y="51"/>
                  </a:cubicBezTo>
                  <a:cubicBezTo>
                    <a:pt x="240" y="60"/>
                    <a:pt x="202" y="65"/>
                    <a:pt x="165" y="66"/>
                  </a:cubicBezTo>
                  <a:cubicBezTo>
                    <a:pt x="128" y="67"/>
                    <a:pt x="76" y="59"/>
                    <a:pt x="51" y="57"/>
                  </a:cubicBezTo>
                  <a:cubicBezTo>
                    <a:pt x="26" y="55"/>
                    <a:pt x="23" y="52"/>
                    <a:pt x="15" y="54"/>
                  </a:cubicBezTo>
                  <a:cubicBezTo>
                    <a:pt x="7" y="56"/>
                    <a:pt x="4" y="63"/>
                    <a:pt x="3" y="69"/>
                  </a:cubicBezTo>
                  <a:cubicBezTo>
                    <a:pt x="2" y="75"/>
                    <a:pt x="0" y="88"/>
                    <a:pt x="9" y="93"/>
                  </a:cubicBezTo>
                  <a:cubicBezTo>
                    <a:pt x="18" y="98"/>
                    <a:pt x="22" y="99"/>
                    <a:pt x="54" y="102"/>
                  </a:cubicBezTo>
                  <a:cubicBezTo>
                    <a:pt x="86" y="105"/>
                    <a:pt x="151" y="115"/>
                    <a:pt x="198" y="111"/>
                  </a:cubicBezTo>
                  <a:cubicBezTo>
                    <a:pt x="245" y="107"/>
                    <a:pt x="307" y="84"/>
                    <a:pt x="336" y="75"/>
                  </a:cubicBezTo>
                  <a:cubicBezTo>
                    <a:pt x="365" y="66"/>
                    <a:pt x="365" y="65"/>
                    <a:pt x="375" y="54"/>
                  </a:cubicBezTo>
                  <a:cubicBezTo>
                    <a:pt x="385" y="43"/>
                    <a:pt x="392" y="26"/>
                    <a:pt x="402" y="0"/>
                  </a:cubicBez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</p:grpSp>
      <p:grpSp>
        <p:nvGrpSpPr>
          <p:cNvPr id="1027" name="Group 25">
            <a:extLst>
              <a:ext uri="{FF2B5EF4-FFF2-40B4-BE49-F238E27FC236}">
                <a16:creationId xmlns:a16="http://schemas.microsoft.com/office/drawing/2014/main" id="{AB7FE349-ACE5-45AD-8BB7-49897B86F2F2}"/>
              </a:ext>
            </a:extLst>
          </p:cNvPr>
          <p:cNvGrpSpPr>
            <a:grpSpLocks/>
          </p:cNvGrpSpPr>
          <p:nvPr/>
        </p:nvGrpSpPr>
        <p:grpSpPr bwMode="auto">
          <a:xfrm>
            <a:off x="0" y="6180138"/>
            <a:ext cx="9169400" cy="138112"/>
            <a:chOff x="0" y="4032"/>
            <a:chExt cx="5776" cy="87"/>
          </a:xfrm>
        </p:grpSpPr>
        <p:sp>
          <p:nvSpPr>
            <p:cNvPr id="2074" name="Freeform 26">
              <a:extLst>
                <a:ext uri="{FF2B5EF4-FFF2-40B4-BE49-F238E27FC236}">
                  <a16:creationId xmlns:a16="http://schemas.microsoft.com/office/drawing/2014/main" id="{1041122A-824F-443D-9E98-6D0D1E47D8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41" y="4047"/>
              <a:ext cx="1735" cy="72"/>
            </a:xfrm>
            <a:custGeom>
              <a:avLst/>
              <a:gdLst/>
              <a:ahLst/>
              <a:cxnLst>
                <a:cxn ang="0">
                  <a:pos x="165" y="6"/>
                </a:cxn>
                <a:cxn ang="0">
                  <a:pos x="450" y="3"/>
                </a:cxn>
                <a:cxn ang="0">
                  <a:pos x="714" y="12"/>
                </a:cxn>
                <a:cxn ang="0">
                  <a:pos x="957" y="24"/>
                </a:cxn>
                <a:cxn ang="0">
                  <a:pos x="1173" y="24"/>
                </a:cxn>
                <a:cxn ang="0">
                  <a:pos x="1473" y="15"/>
                </a:cxn>
                <a:cxn ang="0">
                  <a:pos x="1617" y="0"/>
                </a:cxn>
                <a:cxn ang="0">
                  <a:pos x="1719" y="15"/>
                </a:cxn>
                <a:cxn ang="0">
                  <a:pos x="1716" y="66"/>
                </a:cxn>
                <a:cxn ang="0">
                  <a:pos x="1632" y="51"/>
                </a:cxn>
                <a:cxn ang="0">
                  <a:pos x="1407" y="51"/>
                </a:cxn>
                <a:cxn ang="0">
                  <a:pos x="1191" y="48"/>
                </a:cxn>
                <a:cxn ang="0">
                  <a:pos x="870" y="60"/>
                </a:cxn>
                <a:cxn ang="0">
                  <a:pos x="492" y="48"/>
                </a:cxn>
                <a:cxn ang="0">
                  <a:pos x="291" y="27"/>
                </a:cxn>
                <a:cxn ang="0">
                  <a:pos x="21" y="36"/>
                </a:cxn>
                <a:cxn ang="0">
                  <a:pos x="165" y="6"/>
                </a:cxn>
              </a:cxnLst>
              <a:rect l="0" t="0" r="r" b="b"/>
              <a:pathLst>
                <a:path w="1735" h="72">
                  <a:moveTo>
                    <a:pt x="165" y="6"/>
                  </a:moveTo>
                  <a:cubicBezTo>
                    <a:pt x="236" y="1"/>
                    <a:pt x="359" y="2"/>
                    <a:pt x="450" y="3"/>
                  </a:cubicBezTo>
                  <a:cubicBezTo>
                    <a:pt x="541" y="4"/>
                    <a:pt x="630" y="9"/>
                    <a:pt x="714" y="12"/>
                  </a:cubicBezTo>
                  <a:cubicBezTo>
                    <a:pt x="798" y="15"/>
                    <a:pt x="881" y="22"/>
                    <a:pt x="957" y="24"/>
                  </a:cubicBezTo>
                  <a:cubicBezTo>
                    <a:pt x="1033" y="26"/>
                    <a:pt x="1087" y="25"/>
                    <a:pt x="1173" y="24"/>
                  </a:cubicBezTo>
                  <a:cubicBezTo>
                    <a:pt x="1259" y="23"/>
                    <a:pt x="1399" y="19"/>
                    <a:pt x="1473" y="15"/>
                  </a:cubicBezTo>
                  <a:cubicBezTo>
                    <a:pt x="1547" y="11"/>
                    <a:pt x="1576" y="0"/>
                    <a:pt x="1617" y="0"/>
                  </a:cubicBezTo>
                  <a:cubicBezTo>
                    <a:pt x="1658" y="0"/>
                    <a:pt x="1703" y="4"/>
                    <a:pt x="1719" y="15"/>
                  </a:cubicBezTo>
                  <a:cubicBezTo>
                    <a:pt x="1735" y="26"/>
                    <a:pt x="1730" y="60"/>
                    <a:pt x="1716" y="66"/>
                  </a:cubicBezTo>
                  <a:cubicBezTo>
                    <a:pt x="1702" y="72"/>
                    <a:pt x="1683" y="53"/>
                    <a:pt x="1632" y="51"/>
                  </a:cubicBezTo>
                  <a:cubicBezTo>
                    <a:pt x="1581" y="49"/>
                    <a:pt x="1480" y="51"/>
                    <a:pt x="1407" y="51"/>
                  </a:cubicBezTo>
                  <a:cubicBezTo>
                    <a:pt x="1334" y="51"/>
                    <a:pt x="1280" y="47"/>
                    <a:pt x="1191" y="48"/>
                  </a:cubicBezTo>
                  <a:cubicBezTo>
                    <a:pt x="1102" y="49"/>
                    <a:pt x="986" y="60"/>
                    <a:pt x="870" y="60"/>
                  </a:cubicBezTo>
                  <a:cubicBezTo>
                    <a:pt x="754" y="60"/>
                    <a:pt x="588" y="53"/>
                    <a:pt x="492" y="48"/>
                  </a:cubicBezTo>
                  <a:cubicBezTo>
                    <a:pt x="396" y="43"/>
                    <a:pt x="369" y="29"/>
                    <a:pt x="291" y="27"/>
                  </a:cubicBezTo>
                  <a:cubicBezTo>
                    <a:pt x="213" y="25"/>
                    <a:pt x="42" y="39"/>
                    <a:pt x="21" y="36"/>
                  </a:cubicBezTo>
                  <a:cubicBezTo>
                    <a:pt x="0" y="33"/>
                    <a:pt x="94" y="11"/>
                    <a:pt x="165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75" name="Freeform 27">
              <a:extLst>
                <a:ext uri="{FF2B5EF4-FFF2-40B4-BE49-F238E27FC236}">
                  <a16:creationId xmlns:a16="http://schemas.microsoft.com/office/drawing/2014/main" id="{A4CB7A4A-813B-460E-B6C7-B442828878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" y="4038"/>
              <a:ext cx="2655" cy="60"/>
            </a:xfrm>
            <a:custGeom>
              <a:avLst/>
              <a:gdLst/>
              <a:ahLst/>
              <a:cxnLst>
                <a:cxn ang="0">
                  <a:pos x="2641" y="6"/>
                </a:cxn>
                <a:cxn ang="0">
                  <a:pos x="2620" y="30"/>
                </a:cxn>
                <a:cxn ang="0">
                  <a:pos x="2368" y="45"/>
                </a:cxn>
                <a:cxn ang="0">
                  <a:pos x="2023" y="60"/>
                </a:cxn>
                <a:cxn ang="0">
                  <a:pos x="1786" y="48"/>
                </a:cxn>
                <a:cxn ang="0">
                  <a:pos x="1525" y="36"/>
                </a:cxn>
                <a:cxn ang="0">
                  <a:pos x="1195" y="45"/>
                </a:cxn>
                <a:cxn ang="0">
                  <a:pos x="817" y="39"/>
                </a:cxn>
                <a:cxn ang="0">
                  <a:pos x="499" y="27"/>
                </a:cxn>
                <a:cxn ang="0">
                  <a:pos x="136" y="39"/>
                </a:cxn>
                <a:cxn ang="0">
                  <a:pos x="10" y="33"/>
                </a:cxn>
                <a:cxn ang="0">
                  <a:pos x="76" y="24"/>
                </a:cxn>
                <a:cxn ang="0">
                  <a:pos x="310" y="18"/>
                </a:cxn>
                <a:cxn ang="0">
                  <a:pos x="544" y="0"/>
                </a:cxn>
                <a:cxn ang="0">
                  <a:pos x="853" y="21"/>
                </a:cxn>
                <a:cxn ang="0">
                  <a:pos x="1114" y="21"/>
                </a:cxn>
                <a:cxn ang="0">
                  <a:pos x="1399" y="3"/>
                </a:cxn>
                <a:cxn ang="0">
                  <a:pos x="1588" y="9"/>
                </a:cxn>
                <a:cxn ang="0">
                  <a:pos x="1807" y="21"/>
                </a:cxn>
                <a:cxn ang="0">
                  <a:pos x="2035" y="12"/>
                </a:cxn>
                <a:cxn ang="0">
                  <a:pos x="2290" y="18"/>
                </a:cxn>
                <a:cxn ang="0">
                  <a:pos x="2596" y="3"/>
                </a:cxn>
                <a:cxn ang="0">
                  <a:pos x="2641" y="6"/>
                </a:cxn>
              </a:cxnLst>
              <a:rect l="0" t="0" r="r" b="b"/>
              <a:pathLst>
                <a:path w="2655" h="60">
                  <a:moveTo>
                    <a:pt x="2641" y="6"/>
                  </a:moveTo>
                  <a:lnTo>
                    <a:pt x="2620" y="30"/>
                  </a:lnTo>
                  <a:cubicBezTo>
                    <a:pt x="2575" y="36"/>
                    <a:pt x="2467" y="40"/>
                    <a:pt x="2368" y="45"/>
                  </a:cubicBezTo>
                  <a:cubicBezTo>
                    <a:pt x="2269" y="50"/>
                    <a:pt x="2120" y="60"/>
                    <a:pt x="2023" y="60"/>
                  </a:cubicBezTo>
                  <a:cubicBezTo>
                    <a:pt x="1926" y="60"/>
                    <a:pt x="1869" y="52"/>
                    <a:pt x="1786" y="48"/>
                  </a:cubicBezTo>
                  <a:cubicBezTo>
                    <a:pt x="1703" y="44"/>
                    <a:pt x="1623" y="36"/>
                    <a:pt x="1525" y="36"/>
                  </a:cubicBezTo>
                  <a:cubicBezTo>
                    <a:pt x="1427" y="36"/>
                    <a:pt x="1313" y="44"/>
                    <a:pt x="1195" y="45"/>
                  </a:cubicBezTo>
                  <a:cubicBezTo>
                    <a:pt x="1077" y="46"/>
                    <a:pt x="933" y="42"/>
                    <a:pt x="817" y="39"/>
                  </a:cubicBezTo>
                  <a:cubicBezTo>
                    <a:pt x="701" y="36"/>
                    <a:pt x="612" y="27"/>
                    <a:pt x="499" y="27"/>
                  </a:cubicBezTo>
                  <a:cubicBezTo>
                    <a:pt x="386" y="27"/>
                    <a:pt x="217" y="38"/>
                    <a:pt x="136" y="39"/>
                  </a:cubicBezTo>
                  <a:cubicBezTo>
                    <a:pt x="55" y="40"/>
                    <a:pt x="20" y="36"/>
                    <a:pt x="10" y="33"/>
                  </a:cubicBezTo>
                  <a:cubicBezTo>
                    <a:pt x="0" y="30"/>
                    <a:pt x="26" y="27"/>
                    <a:pt x="76" y="24"/>
                  </a:cubicBezTo>
                  <a:cubicBezTo>
                    <a:pt x="126" y="21"/>
                    <a:pt x="232" y="22"/>
                    <a:pt x="310" y="18"/>
                  </a:cubicBezTo>
                  <a:cubicBezTo>
                    <a:pt x="388" y="14"/>
                    <a:pt x="454" y="0"/>
                    <a:pt x="544" y="0"/>
                  </a:cubicBezTo>
                  <a:cubicBezTo>
                    <a:pt x="634" y="0"/>
                    <a:pt x="758" y="18"/>
                    <a:pt x="853" y="21"/>
                  </a:cubicBezTo>
                  <a:cubicBezTo>
                    <a:pt x="948" y="24"/>
                    <a:pt x="1023" y="24"/>
                    <a:pt x="1114" y="21"/>
                  </a:cubicBezTo>
                  <a:cubicBezTo>
                    <a:pt x="1205" y="18"/>
                    <a:pt x="1320" y="5"/>
                    <a:pt x="1399" y="3"/>
                  </a:cubicBezTo>
                  <a:cubicBezTo>
                    <a:pt x="1478" y="1"/>
                    <a:pt x="1520" y="6"/>
                    <a:pt x="1588" y="9"/>
                  </a:cubicBezTo>
                  <a:cubicBezTo>
                    <a:pt x="1656" y="12"/>
                    <a:pt x="1733" y="21"/>
                    <a:pt x="1807" y="21"/>
                  </a:cubicBezTo>
                  <a:cubicBezTo>
                    <a:pt x="1881" y="21"/>
                    <a:pt x="1955" y="12"/>
                    <a:pt x="2035" y="12"/>
                  </a:cubicBezTo>
                  <a:cubicBezTo>
                    <a:pt x="2115" y="12"/>
                    <a:pt x="2197" y="19"/>
                    <a:pt x="2290" y="18"/>
                  </a:cubicBezTo>
                  <a:cubicBezTo>
                    <a:pt x="2383" y="17"/>
                    <a:pt x="2537" y="5"/>
                    <a:pt x="2596" y="3"/>
                  </a:cubicBezTo>
                  <a:cubicBezTo>
                    <a:pt x="2655" y="1"/>
                    <a:pt x="2651" y="3"/>
                    <a:pt x="2641" y="6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  <p:sp>
          <p:nvSpPr>
            <p:cNvPr id="2076" name="Freeform 28">
              <a:extLst>
                <a:ext uri="{FF2B5EF4-FFF2-40B4-BE49-F238E27FC236}">
                  <a16:creationId xmlns:a16="http://schemas.microsoft.com/office/drawing/2014/main" id="{2DF5440A-628C-4E22-BF0B-BA205B4C20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4032"/>
              <a:ext cx="2041" cy="62"/>
            </a:xfrm>
            <a:custGeom>
              <a:avLst/>
              <a:gdLst/>
              <a:ahLst/>
              <a:cxnLst>
                <a:cxn ang="0">
                  <a:pos x="1893" y="39"/>
                </a:cxn>
                <a:cxn ang="0">
                  <a:pos x="1578" y="45"/>
                </a:cxn>
                <a:cxn ang="0">
                  <a:pos x="1011" y="60"/>
                </a:cxn>
                <a:cxn ang="0">
                  <a:pos x="438" y="57"/>
                </a:cxn>
                <a:cxn ang="0">
                  <a:pos x="0" y="36"/>
                </a:cxn>
                <a:cxn ang="0">
                  <a:pos x="0" y="3"/>
                </a:cxn>
                <a:cxn ang="0">
                  <a:pos x="210" y="18"/>
                </a:cxn>
                <a:cxn ang="0">
                  <a:pos x="474" y="21"/>
                </a:cxn>
                <a:cxn ang="0">
                  <a:pos x="678" y="9"/>
                </a:cxn>
                <a:cxn ang="0">
                  <a:pos x="897" y="9"/>
                </a:cxn>
                <a:cxn ang="0">
                  <a:pos x="1167" y="30"/>
                </a:cxn>
                <a:cxn ang="0">
                  <a:pos x="1500" y="24"/>
                </a:cxn>
                <a:cxn ang="0">
                  <a:pos x="1758" y="3"/>
                </a:cxn>
                <a:cxn ang="0">
                  <a:pos x="1938" y="18"/>
                </a:cxn>
                <a:cxn ang="0">
                  <a:pos x="2034" y="33"/>
                </a:cxn>
                <a:cxn ang="0">
                  <a:pos x="1893" y="39"/>
                </a:cxn>
              </a:cxnLst>
              <a:rect l="0" t="0" r="r" b="b"/>
              <a:pathLst>
                <a:path w="2041" h="62">
                  <a:moveTo>
                    <a:pt x="1893" y="39"/>
                  </a:moveTo>
                  <a:cubicBezTo>
                    <a:pt x="1817" y="41"/>
                    <a:pt x="1725" y="42"/>
                    <a:pt x="1578" y="45"/>
                  </a:cubicBezTo>
                  <a:cubicBezTo>
                    <a:pt x="1431" y="48"/>
                    <a:pt x="1201" y="58"/>
                    <a:pt x="1011" y="60"/>
                  </a:cubicBezTo>
                  <a:cubicBezTo>
                    <a:pt x="821" y="62"/>
                    <a:pt x="606" y="61"/>
                    <a:pt x="438" y="57"/>
                  </a:cubicBezTo>
                  <a:cubicBezTo>
                    <a:pt x="270" y="53"/>
                    <a:pt x="73" y="45"/>
                    <a:pt x="0" y="36"/>
                  </a:cubicBezTo>
                  <a:lnTo>
                    <a:pt x="0" y="3"/>
                  </a:lnTo>
                  <a:cubicBezTo>
                    <a:pt x="35" y="0"/>
                    <a:pt x="131" y="15"/>
                    <a:pt x="210" y="18"/>
                  </a:cubicBezTo>
                  <a:cubicBezTo>
                    <a:pt x="289" y="21"/>
                    <a:pt x="396" y="22"/>
                    <a:pt x="474" y="21"/>
                  </a:cubicBezTo>
                  <a:cubicBezTo>
                    <a:pt x="552" y="20"/>
                    <a:pt x="608" y="11"/>
                    <a:pt x="678" y="9"/>
                  </a:cubicBezTo>
                  <a:cubicBezTo>
                    <a:pt x="748" y="7"/>
                    <a:pt x="816" y="6"/>
                    <a:pt x="897" y="9"/>
                  </a:cubicBezTo>
                  <a:cubicBezTo>
                    <a:pt x="978" y="12"/>
                    <a:pt x="1067" y="28"/>
                    <a:pt x="1167" y="30"/>
                  </a:cubicBezTo>
                  <a:cubicBezTo>
                    <a:pt x="1267" y="32"/>
                    <a:pt x="1402" y="28"/>
                    <a:pt x="1500" y="24"/>
                  </a:cubicBezTo>
                  <a:cubicBezTo>
                    <a:pt x="1598" y="20"/>
                    <a:pt x="1685" y="4"/>
                    <a:pt x="1758" y="3"/>
                  </a:cubicBezTo>
                  <a:cubicBezTo>
                    <a:pt x="1831" y="2"/>
                    <a:pt x="1892" y="13"/>
                    <a:pt x="1938" y="18"/>
                  </a:cubicBezTo>
                  <a:cubicBezTo>
                    <a:pt x="1984" y="23"/>
                    <a:pt x="2041" y="30"/>
                    <a:pt x="2034" y="33"/>
                  </a:cubicBezTo>
                  <a:cubicBezTo>
                    <a:pt x="2027" y="36"/>
                    <a:pt x="1969" y="37"/>
                    <a:pt x="1893" y="3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IN"/>
            </a:p>
          </p:txBody>
        </p:sp>
      </p:grpSp>
      <p:sp>
        <p:nvSpPr>
          <p:cNvPr id="1028" name="Rectangle 29">
            <a:extLst>
              <a:ext uri="{FF2B5EF4-FFF2-40B4-BE49-F238E27FC236}">
                <a16:creationId xmlns:a16="http://schemas.microsoft.com/office/drawing/2014/main" id="{FE8C59C2-0B1D-421D-9F76-622216E5F7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835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Rectangle 30">
            <a:extLst>
              <a:ext uri="{FF2B5EF4-FFF2-40B4-BE49-F238E27FC236}">
                <a16:creationId xmlns:a16="http://schemas.microsoft.com/office/drawing/2014/main" id="{AC48E0DB-19B0-432D-AEFC-66945F43DE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79" name="Rectangle 31">
            <a:extLst>
              <a:ext uri="{FF2B5EF4-FFF2-40B4-BE49-F238E27FC236}">
                <a16:creationId xmlns:a16="http://schemas.microsoft.com/office/drawing/2014/main" id="{F8F0182D-5280-4F2A-9290-9D5B238D5A0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65163" y="6367463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80" name="Rectangle 32">
            <a:extLst>
              <a:ext uri="{FF2B5EF4-FFF2-40B4-BE49-F238E27FC236}">
                <a16:creationId xmlns:a16="http://schemas.microsoft.com/office/drawing/2014/main" id="{29EAF67D-401D-4F74-B334-65879CF2D22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3563" y="6367463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81" name="Rectangle 33">
            <a:extLst>
              <a:ext uri="{FF2B5EF4-FFF2-40B4-BE49-F238E27FC236}">
                <a16:creationId xmlns:a16="http://schemas.microsoft.com/office/drawing/2014/main" id="{C1099DDA-6ADF-41AC-AC10-FE67E53E0A3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32563" y="6367463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fld id="{212587CC-AA08-41E1-9CD4-2AA8FBF8DA7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90000"/>
        <a:buBlip>
          <a:blip r:embed="rId14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80000"/>
        <a:buBlip>
          <a:blip r:embed="rId15"/>
        </a:buBlip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6"/>
        </a:buBlip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7"/>
        </a:buBlip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8"/>
        </a:buBlip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70000"/>
        <a:buBlip>
          <a:blip r:embed="rId18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70000"/>
        <a:buBlip>
          <a:blip r:embed="rId18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70000"/>
        <a:buBlip>
          <a:blip r:embed="rId18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70000"/>
        <a:buBlip>
          <a:blip r:embed="rId18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>
            <a:extLst>
              <a:ext uri="{FF2B5EF4-FFF2-40B4-BE49-F238E27FC236}">
                <a16:creationId xmlns:a16="http://schemas.microsoft.com/office/drawing/2014/main" id="{99409C64-8C5C-40EE-B83C-B577BD60B56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259568" y="2123395"/>
            <a:ext cx="6400800" cy="766762"/>
          </a:xfrm>
        </p:spPr>
        <p:txBody>
          <a:bodyPr/>
          <a:lstStyle/>
          <a:p>
            <a:pPr eaLnBrk="1" hangingPunct="1"/>
            <a:r>
              <a:rPr lang="en-IN" altLang="en-US" dirty="0"/>
              <a:t>RDBMS Concepts</a:t>
            </a:r>
            <a:endParaRPr lang="en-GB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7393D43-808B-4A95-9E9A-A92525F39139}"/>
              </a:ext>
            </a:extLst>
          </p:cNvPr>
          <p:cNvSpPr>
            <a:spLocks noGrp="1"/>
          </p:cNvSpPr>
          <p:nvPr/>
        </p:nvSpPr>
        <p:spPr>
          <a:xfrm>
            <a:off x="5543550" y="5562600"/>
            <a:ext cx="3276600" cy="609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Surendran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Velath</a:t>
            </a:r>
            <a:endParaRPr lang="en-IN">
              <a:solidFill>
                <a:schemeClr val="accent1">
                  <a:lumMod val="40000"/>
                  <a:lumOff val="60000"/>
                </a:schemeClr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Data model features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573BC94-4CEC-4DD3-8B12-1B179B57C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" y="1153642"/>
            <a:ext cx="9029699" cy="50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72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Data model features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2" name="Picture 2" descr="A picture containing bird, flower&#10;&#10;Description generated with very high confidence">
            <a:extLst>
              <a:ext uri="{FF2B5EF4-FFF2-40B4-BE49-F238E27FC236}">
                <a16:creationId xmlns:a16="http://schemas.microsoft.com/office/drawing/2014/main" id="{D5A334C5-859F-49A8-A468-8C8062009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394122"/>
            <a:ext cx="9138557" cy="404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7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Data Life Cycle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3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92EDD95A-52F4-49A9-AB3A-2A0FEDF0C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330660"/>
            <a:ext cx="9138557" cy="43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35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Designing Model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B4C9E5-3D9D-4F62-B69C-496EDA445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191323"/>
            <a:ext cx="7043057" cy="476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92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Designing Model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1CFDCD-3783-487E-AD46-20F370380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452667"/>
            <a:ext cx="9138557" cy="407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19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Designing Model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2" name="Picture 4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58DED97F-4A47-4418-BB94-F02C268CD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464779"/>
            <a:ext cx="9138557" cy="343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78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Entity Relationship Model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583D1D7-1727-43AA-BEFF-AA63A1211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451809"/>
            <a:ext cx="9138557" cy="407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57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ER Model Notations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2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7725CC17-8AA5-4ABF-BC0A-24E418DB7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1" y="1190464"/>
            <a:ext cx="8145235" cy="500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7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Database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C6E8FA-A313-4EF9-8422-B98675688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520877"/>
            <a:ext cx="9138557" cy="381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5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ACID Properties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2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F7070F1-705C-4619-AC36-AC8F96A46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319458"/>
            <a:ext cx="9138557" cy="371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3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664029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</a:rPr>
              <a:t>Introduction to Data Models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2" name="Picture 2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24E8316F-E3F4-46E8-8D08-ABC5EAD63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" y="1450824"/>
            <a:ext cx="8988878" cy="49088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solidFill>
                  <a:schemeClr val="tx2"/>
                </a:solidFill>
                <a:ea typeface="Tahoma"/>
              </a:rPr>
              <a:t>CODD's Rules</a:t>
            </a:r>
            <a:endParaRPr lang="en-US" dirty="0"/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7D119E5-85F3-4559-A63D-8D0177ED3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" y="1402894"/>
            <a:ext cx="9138557" cy="405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95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solidFill>
                  <a:schemeClr val="tx2"/>
                </a:solidFill>
                <a:ea typeface="Tahoma"/>
              </a:rPr>
              <a:t>CODD's Rules</a:t>
            </a:r>
            <a:endParaRPr lang="en-US" dirty="0"/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B61A57A-A832-4BB4-8AB6-682BF93F9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383412"/>
            <a:ext cx="9138557" cy="492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87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solidFill>
                  <a:schemeClr val="tx2"/>
                </a:solidFill>
                <a:ea typeface="Tahoma"/>
              </a:rPr>
              <a:t>CODD's Rules</a:t>
            </a:r>
            <a:endParaRPr lang="en-US" dirty="0"/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12E9B8B-71EC-4341-9BC6-3C63BBF6B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390030"/>
            <a:ext cx="9138557" cy="424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78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solidFill>
                  <a:schemeClr val="tx2"/>
                </a:solidFill>
                <a:ea typeface="Tahoma"/>
              </a:rPr>
              <a:t>Relational DBMS</a:t>
            </a:r>
            <a:endParaRPr lang="en-US" dirty="0"/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34504F-B720-4425-B79D-A3288A817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541870"/>
            <a:ext cx="9138557" cy="475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91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solidFill>
                  <a:schemeClr val="tx2"/>
                </a:solidFill>
                <a:ea typeface="Tahoma"/>
              </a:rPr>
              <a:t>Entities</a:t>
            </a:r>
            <a:endParaRPr lang="en-US" dirty="0"/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537E47-C673-49B2-9882-CCC5D8E3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497414"/>
            <a:ext cx="9138557" cy="458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51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solidFill>
                  <a:schemeClr val="tx2"/>
                </a:solidFill>
                <a:ea typeface="Tahoma"/>
              </a:rPr>
              <a:t>Degree of Relationship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0E310F9-9CC1-4D69-88AE-70A8DEF61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529100"/>
            <a:ext cx="9138557" cy="41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47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solidFill>
                  <a:schemeClr val="tx2"/>
                </a:solidFill>
                <a:ea typeface="Tahoma"/>
              </a:rPr>
              <a:t>Types of binary relationship</a:t>
            </a:r>
            <a:endParaRPr lang="en-US" dirty="0"/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880DD1E-FC6B-4A0A-AB20-334FDDAA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584285"/>
            <a:ext cx="9138557" cy="413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09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solidFill>
                  <a:schemeClr val="tx2"/>
                </a:solidFill>
                <a:ea typeface="Tahoma"/>
              </a:rPr>
              <a:t>Types of binary relationship</a:t>
            </a:r>
            <a:endParaRPr lang="en-US" dirty="0"/>
          </a:p>
        </p:txBody>
      </p:sp>
      <p:pic>
        <p:nvPicPr>
          <p:cNvPr id="2" name="Picture 4" descr="A picture containing bird, tree, flower&#10;&#10;Description generated with very high confidence">
            <a:extLst>
              <a:ext uri="{FF2B5EF4-FFF2-40B4-BE49-F238E27FC236}">
                <a16:creationId xmlns:a16="http://schemas.microsoft.com/office/drawing/2014/main" id="{F9FDB0F7-6345-4F63-B371-3000095AF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611509"/>
            <a:ext cx="9138557" cy="298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12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solidFill>
                  <a:schemeClr val="tx2"/>
                </a:solidFill>
                <a:ea typeface="Tahoma"/>
              </a:rPr>
              <a:t>ER Model</a:t>
            </a:r>
            <a:endParaRPr lang="en-US" dirty="0"/>
          </a:p>
        </p:txBody>
      </p:sp>
      <p:pic>
        <p:nvPicPr>
          <p:cNvPr id="3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CD4E6B3F-380B-4C40-93BD-8731B466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" y="1236464"/>
            <a:ext cx="8907235" cy="511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18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solidFill>
                  <a:schemeClr val="tx2"/>
                </a:solidFill>
                <a:ea typeface="Tahoma"/>
              </a:rPr>
              <a:t>Normalization Concepts</a:t>
            </a:r>
            <a:endParaRPr lang="en-US" dirty="0"/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911061C-CCFF-4E34-AF68-E60DE0D4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357868"/>
            <a:ext cx="9138557" cy="495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53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664029"/>
            <a:ext cx="7951242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</a:rPr>
              <a:t>Definition of a Model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3EC795A-6C48-498E-A7BF-F59794B11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" y="1472613"/>
            <a:ext cx="9016092" cy="418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20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solidFill>
                  <a:schemeClr val="tx2"/>
                </a:solidFill>
                <a:ea typeface="Tahoma"/>
              </a:rPr>
              <a:t>Update Anomaly</a:t>
            </a:r>
            <a:endParaRPr lang="en-US" dirty="0" err="1">
              <a:solidFill>
                <a:schemeClr val="tx2"/>
              </a:solidFill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657544-45AF-4FA3-BC5B-F0B78F0E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538065"/>
            <a:ext cx="9138557" cy="469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39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solidFill>
                  <a:schemeClr val="tx2"/>
                </a:solidFill>
                <a:ea typeface="Tahoma"/>
              </a:rPr>
              <a:t>Insertion Anomaly</a:t>
            </a:r>
            <a:endParaRPr lang="en-US" dirty="0" err="1">
              <a:solidFill>
                <a:schemeClr val="tx2"/>
              </a:solidFill>
            </a:endParaRP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D80D2A-9F69-49AF-9B50-CF8B1D0EF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" y="1216808"/>
            <a:ext cx="9138557" cy="495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43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solidFill>
                  <a:schemeClr val="tx2"/>
                </a:solidFill>
                <a:ea typeface="Tahoma"/>
              </a:rPr>
              <a:t>Deletion Anomaly</a:t>
            </a:r>
            <a:endParaRPr lang="en-US" dirty="0" err="1">
              <a:solidFill>
                <a:schemeClr val="tx2"/>
              </a:solidFill>
            </a:endParaRP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6F56BD3-DE73-4712-8196-17FA70C6D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341290"/>
            <a:ext cx="9138557" cy="47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9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solidFill>
                  <a:schemeClr val="tx2"/>
                </a:solidFill>
                <a:ea typeface="Tahoma"/>
              </a:rPr>
              <a:t>Functional Dependency</a:t>
            </a:r>
            <a:endParaRPr lang="en-US" dirty="0"/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72AA860-5615-4843-A782-2664EF20B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" y="1331623"/>
            <a:ext cx="9084128" cy="468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02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solidFill>
                  <a:schemeClr val="tx2"/>
                </a:solidFill>
                <a:ea typeface="Tahoma"/>
              </a:rPr>
              <a:t>Normal Form</a:t>
            </a:r>
            <a:endParaRPr lang="en-US" dirty="0"/>
          </a:p>
        </p:txBody>
      </p:sp>
      <p:pic>
        <p:nvPicPr>
          <p:cNvPr id="2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A0DAF68-D8C3-44C4-948B-29820F607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637756"/>
            <a:ext cx="9138557" cy="22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82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solidFill>
                  <a:schemeClr val="tx2"/>
                </a:solidFill>
                <a:ea typeface="Tahoma"/>
              </a:rPr>
              <a:t>Case Study: Normalization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E9154F2-4228-4DFC-A7C6-3E03B2B60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423307"/>
            <a:ext cx="9138557" cy="45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46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 dirty="0">
                <a:solidFill>
                  <a:schemeClr val="tx2"/>
                </a:solidFill>
                <a:ea typeface="Tahoma"/>
              </a:rPr>
              <a:t>Case Study: Normalization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2067A82-E539-470A-95A3-2023D29F5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" y="1577258"/>
            <a:ext cx="9138556" cy="30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89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First Normal Form (1NF)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E5167D9-5DAA-46DD-9BF0-69A853A4E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540017"/>
            <a:ext cx="9138557" cy="342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23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First Normal Form (1NF)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E821CBF-7FB9-4A0A-B082-C8004F57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472921"/>
            <a:ext cx="9138557" cy="45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89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Second Normal Form (2NF)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3" name="Picture 4" descr="A picture containing knife, bird&#10;&#10;Description generated with very high confidence">
            <a:extLst>
              <a:ext uri="{FF2B5EF4-FFF2-40B4-BE49-F238E27FC236}">
                <a16:creationId xmlns:a16="http://schemas.microsoft.com/office/drawing/2014/main" id="{776F5020-A7A9-465D-950A-2B409BF31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638737"/>
            <a:ext cx="9138556" cy="234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85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664029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Essentiality of Correct Model</a:t>
            </a:r>
            <a:endParaRPr lang="en-US" sz="4000" spc="300" dirty="0">
              <a:solidFill>
                <a:schemeClr val="tx2"/>
              </a:solidFill>
              <a:ea typeface="Tahoma"/>
            </a:endParaRPr>
          </a:p>
        </p:txBody>
      </p:sp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2842E6D5-8BF2-48D5-943B-9D0FF4DCC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659033"/>
            <a:ext cx="9029700" cy="420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46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Second Normal Form (2NF)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6843581-1E5A-4D6C-A37F-E13A9166F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493564"/>
            <a:ext cx="9138557" cy="300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37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Second Normal Form (2NF)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3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E6A156D-38E4-4CD2-911D-C917EE78D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3" y="1494268"/>
            <a:ext cx="9097735" cy="36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23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Third Normal Form (3NF)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2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76FE362-9033-4C33-9671-CBDB5C5A3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609595"/>
            <a:ext cx="9138557" cy="434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10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Third Normal Form (3NF)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3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32A2F89-E954-411E-83E4-97E9D1E8C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199416"/>
            <a:ext cx="9138557" cy="478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4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664029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What is data modeling?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3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C0E7352E-419D-4042-A93C-5051DAAA5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308869"/>
            <a:ext cx="9070520" cy="502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43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664029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Data inconcistency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51A6808-152F-4074-B64E-698029201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593363"/>
            <a:ext cx="9138557" cy="39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17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Scalability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E0D1AE-9B06-49FC-ACA8-CBC4BAEA5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195526"/>
            <a:ext cx="7097485" cy="51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62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Data model need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6" name="Picture 6" descr="A picture containing bird, flower&#10;&#10;Description generated with very high confidence">
            <a:extLst>
              <a:ext uri="{FF2B5EF4-FFF2-40B4-BE49-F238E27FC236}">
                <a16:creationId xmlns:a16="http://schemas.microsoft.com/office/drawing/2014/main" id="{9EC214AA-C502-443E-900A-F04ADD9F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" y="1348650"/>
            <a:ext cx="9138557" cy="478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39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9818D7-F088-45B0-A27D-414F53AD15BF}"/>
              </a:ext>
            </a:extLst>
          </p:cNvPr>
          <p:cNvSpPr>
            <a:spLocks noGrp="1"/>
          </p:cNvSpPr>
          <p:nvPr/>
        </p:nvSpPr>
        <p:spPr>
          <a:xfrm>
            <a:off x="552451" y="555172"/>
            <a:ext cx="8155349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300">
                <a:solidFill>
                  <a:schemeClr val="tx2"/>
                </a:solidFill>
                <a:ea typeface="Tahoma"/>
              </a:rPr>
              <a:t>Data modeling evolution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2" name="Picture 2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4C2B76A-F317-4622-9719-073F035C7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2" y="1199971"/>
            <a:ext cx="8580664" cy="509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41069"/>
      </p:ext>
    </p:extLst>
  </p:cSld>
  <p:clrMapOvr>
    <a:masterClrMapping/>
  </p:clrMapOvr>
</p:sld>
</file>

<file path=ppt/theme/theme1.xml><?xml version="1.0" encoding="utf-8"?>
<a:theme xmlns:a="http://schemas.openxmlformats.org/drawingml/2006/main" name="Sumi Painting">
  <a:themeElements>
    <a:clrScheme name="Sumi Painting 1">
      <a:dk1>
        <a:srgbClr val="545472"/>
      </a:dk1>
      <a:lt1>
        <a:srgbClr val="FFFFFF"/>
      </a:lt1>
      <a:dk2>
        <a:srgbClr val="660066"/>
      </a:dk2>
      <a:lt2>
        <a:srgbClr val="9797B7"/>
      </a:lt2>
      <a:accent1>
        <a:srgbClr val="A7CCD9"/>
      </a:accent1>
      <a:accent2>
        <a:srgbClr val="C7C7DF"/>
      </a:accent2>
      <a:accent3>
        <a:srgbClr val="FFFFFF"/>
      </a:accent3>
      <a:accent4>
        <a:srgbClr val="464660"/>
      </a:accent4>
      <a:accent5>
        <a:srgbClr val="D0E2E9"/>
      </a:accent5>
      <a:accent6>
        <a:srgbClr val="B4B4CA"/>
      </a:accent6>
      <a:hlink>
        <a:srgbClr val="9595FF"/>
      </a:hlink>
      <a:folHlink>
        <a:srgbClr val="8888AE"/>
      </a:folHlink>
    </a:clrScheme>
    <a:fontScheme name="Sumi Painting">
      <a:majorFont>
        <a:latin typeface="Tahoma"/>
        <a:ea typeface=""/>
        <a:cs typeface="Times New Roman"/>
      </a:majorFont>
      <a:minorFont>
        <a:latin typeface="Tahoma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Sumi Painting 1">
        <a:dk1>
          <a:srgbClr val="545472"/>
        </a:dk1>
        <a:lt1>
          <a:srgbClr val="FFFFFF"/>
        </a:lt1>
        <a:dk2>
          <a:srgbClr val="660066"/>
        </a:dk2>
        <a:lt2>
          <a:srgbClr val="9797B7"/>
        </a:lt2>
        <a:accent1>
          <a:srgbClr val="A7CCD9"/>
        </a:accent1>
        <a:accent2>
          <a:srgbClr val="C7C7DF"/>
        </a:accent2>
        <a:accent3>
          <a:srgbClr val="FFFFFF"/>
        </a:accent3>
        <a:accent4>
          <a:srgbClr val="464660"/>
        </a:accent4>
        <a:accent5>
          <a:srgbClr val="D0E2E9"/>
        </a:accent5>
        <a:accent6>
          <a:srgbClr val="B4B4CA"/>
        </a:accent6>
        <a:hlink>
          <a:srgbClr val="9595FF"/>
        </a:hlink>
        <a:folHlink>
          <a:srgbClr val="8888A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2">
        <a:dk1>
          <a:srgbClr val="545472"/>
        </a:dk1>
        <a:lt1>
          <a:srgbClr val="FFFFFF"/>
        </a:lt1>
        <a:dk2>
          <a:srgbClr val="892D5B"/>
        </a:dk2>
        <a:lt2>
          <a:srgbClr val="68A7BE"/>
        </a:lt2>
        <a:accent1>
          <a:srgbClr val="CAACCC"/>
        </a:accent1>
        <a:accent2>
          <a:srgbClr val="A7CCD9"/>
        </a:accent2>
        <a:accent3>
          <a:srgbClr val="FFFFFF"/>
        </a:accent3>
        <a:accent4>
          <a:srgbClr val="464660"/>
        </a:accent4>
        <a:accent5>
          <a:srgbClr val="E1D2E2"/>
        </a:accent5>
        <a:accent6>
          <a:srgbClr val="97B9C4"/>
        </a:accent6>
        <a:hlink>
          <a:srgbClr val="9595FF"/>
        </a:hlink>
        <a:folHlink>
          <a:srgbClr val="8888A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2B2B2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8C8C8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4">
        <a:dk1>
          <a:srgbClr val="545472"/>
        </a:dk1>
        <a:lt1>
          <a:srgbClr val="FFFFFF"/>
        </a:lt1>
        <a:dk2>
          <a:srgbClr val="892D5B"/>
        </a:dk2>
        <a:lt2>
          <a:srgbClr val="AC3872"/>
        </a:lt2>
        <a:accent1>
          <a:srgbClr val="660066"/>
        </a:accent1>
        <a:accent2>
          <a:srgbClr val="E2A6C4"/>
        </a:accent2>
        <a:accent3>
          <a:srgbClr val="FFFFFF"/>
        </a:accent3>
        <a:accent4>
          <a:srgbClr val="464660"/>
        </a:accent4>
        <a:accent5>
          <a:srgbClr val="B8AAB8"/>
        </a:accent5>
        <a:accent6>
          <a:srgbClr val="CD96B1"/>
        </a:accent6>
        <a:hlink>
          <a:srgbClr val="8585FF"/>
        </a:hlink>
        <a:folHlink>
          <a:srgbClr val="563EE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5">
        <a:dk1>
          <a:srgbClr val="545472"/>
        </a:dk1>
        <a:lt1>
          <a:srgbClr val="FFFFFF"/>
        </a:lt1>
        <a:dk2>
          <a:srgbClr val="892D5B"/>
        </a:dk2>
        <a:lt2>
          <a:srgbClr val="515BA7"/>
        </a:lt2>
        <a:accent1>
          <a:srgbClr val="8BD8E7"/>
        </a:accent1>
        <a:accent2>
          <a:srgbClr val="A5AAD3"/>
        </a:accent2>
        <a:accent3>
          <a:srgbClr val="FFFFFF"/>
        </a:accent3>
        <a:accent4>
          <a:srgbClr val="464660"/>
        </a:accent4>
        <a:accent5>
          <a:srgbClr val="C4E9F1"/>
        </a:accent5>
        <a:accent6>
          <a:srgbClr val="959ABF"/>
        </a:accent6>
        <a:hlink>
          <a:srgbClr val="B78AFA"/>
        </a:hlink>
        <a:folHlink>
          <a:srgbClr val="A0A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6">
        <a:dk1>
          <a:srgbClr val="545472"/>
        </a:dk1>
        <a:lt1>
          <a:srgbClr val="FFFFFF"/>
        </a:lt1>
        <a:dk2>
          <a:srgbClr val="37467F"/>
        </a:dk2>
        <a:lt2>
          <a:srgbClr val="547A3C"/>
        </a:lt2>
        <a:accent1>
          <a:srgbClr val="8BD8E7"/>
        </a:accent1>
        <a:accent2>
          <a:srgbClr val="B7D3A5"/>
        </a:accent2>
        <a:accent3>
          <a:srgbClr val="FFFFFF"/>
        </a:accent3>
        <a:accent4>
          <a:srgbClr val="464660"/>
        </a:accent4>
        <a:accent5>
          <a:srgbClr val="C4E9F1"/>
        </a:accent5>
        <a:accent6>
          <a:srgbClr val="A6BF95"/>
        </a:accent6>
        <a:hlink>
          <a:srgbClr val="619147"/>
        </a:hlink>
        <a:folHlink>
          <a:srgbClr val="94BE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 Painting 7">
        <a:dk1>
          <a:srgbClr val="545472"/>
        </a:dk1>
        <a:lt1>
          <a:srgbClr val="FFFFFF"/>
        </a:lt1>
        <a:dk2>
          <a:srgbClr val="655851"/>
        </a:dk2>
        <a:lt2>
          <a:srgbClr val="B49234"/>
        </a:lt2>
        <a:accent1>
          <a:srgbClr val="F8C684"/>
        </a:accent1>
        <a:accent2>
          <a:srgbClr val="E1CE97"/>
        </a:accent2>
        <a:accent3>
          <a:srgbClr val="FFFFFF"/>
        </a:accent3>
        <a:accent4>
          <a:srgbClr val="464660"/>
        </a:accent4>
        <a:accent5>
          <a:srgbClr val="FBDFC2"/>
        </a:accent5>
        <a:accent6>
          <a:srgbClr val="CCBA88"/>
        </a:accent6>
        <a:hlink>
          <a:srgbClr val="7C6148"/>
        </a:hlink>
        <a:folHlink>
          <a:srgbClr val="8E85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Designs\Sumi Painting.pot</Template>
  <TotalTime>966</TotalTime>
  <Words>138</Words>
  <Application>Microsoft Office PowerPoint</Application>
  <PresentationFormat>On-screen Show (4:3)</PresentationFormat>
  <Paragraphs>26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Sumi Painting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Framework</dc:title>
  <dc:creator>surendran</dc:creator>
  <cp:lastModifiedBy>Surendran</cp:lastModifiedBy>
  <cp:revision>453</cp:revision>
  <dcterms:created xsi:type="dcterms:W3CDTF">2013-03-08T08:39:27Z</dcterms:created>
  <dcterms:modified xsi:type="dcterms:W3CDTF">2019-12-26T18:23:12Z</dcterms:modified>
</cp:coreProperties>
</file>